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hivo Light"/>
      <p:regular r:id="rId15"/>
      <p:bold r:id="rId16"/>
      <p:italic r:id="rId17"/>
      <p:boldItalic r:id="rId18"/>
    </p:embeddedFont>
    <p:embeddedFont>
      <p:font typeface="Shadows Into Light Two"/>
      <p:regular r:id="rId19"/>
    </p:embeddedFont>
    <p:embeddedFont>
      <p:font typeface="Chiv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regular.fntdata"/><Relationship Id="rId11" Type="http://schemas.openxmlformats.org/officeDocument/2006/relationships/slide" Target="slides/slide7.xml"/><Relationship Id="rId22" Type="http://schemas.openxmlformats.org/officeDocument/2006/relationships/font" Target="fonts/Chivo-italic.fntdata"/><Relationship Id="rId10" Type="http://schemas.openxmlformats.org/officeDocument/2006/relationships/slide" Target="slides/slide6.xml"/><Relationship Id="rId21" Type="http://schemas.openxmlformats.org/officeDocument/2006/relationships/font" Target="fonts/Chiv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hiv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hivoLight-regular.fntdata"/><Relationship Id="rId14" Type="http://schemas.openxmlformats.org/officeDocument/2006/relationships/slide" Target="slides/slide10.xml"/><Relationship Id="rId17" Type="http://schemas.openxmlformats.org/officeDocument/2006/relationships/font" Target="fonts/ChivoLight-italic.fntdata"/><Relationship Id="rId16" Type="http://schemas.openxmlformats.org/officeDocument/2006/relationships/font" Target="fonts/ChivoLight-bold.fntdata"/><Relationship Id="rId5" Type="http://schemas.openxmlformats.org/officeDocument/2006/relationships/slide" Target="slides/slide1.xml"/><Relationship Id="rId19" Type="http://schemas.openxmlformats.org/officeDocument/2006/relationships/font" Target="fonts/ShadowsIntoLightTwo-regular.fntdata"/><Relationship Id="rId6" Type="http://schemas.openxmlformats.org/officeDocument/2006/relationships/slide" Target="slides/slide2.xml"/><Relationship Id="rId18" Type="http://schemas.openxmlformats.org/officeDocument/2006/relationships/font" Target="fonts/Chiv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65e84444_1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5c65e8444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c65e84444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5c65e8444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c65e84444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5c65e8444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65e84444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5c65e8444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c65e84444_1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5c65e84444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c65e84444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5c65e8444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background">
  <p:cSld name="TITLE_AND_BODY_1">
    <p:bg>
      <p:bgPr>
        <a:solidFill>
          <a:srgbClr val="96B5F5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11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11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2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2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6" name="Google Shape;316;p12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7" name="Google Shape;317;p12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8" name="Google Shape;318;p12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9" name="Google Shape;31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2">
  <p:cSld name="BLANK_1_1">
    <p:bg>
      <p:bgPr>
        <a:solidFill>
          <a:srgbClr val="FF7B5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75" name="Google Shape;75;p3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732253" y="-2124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837180" y="121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rot="2711984">
            <a:off x="48085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7199212" y="126020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 rot="3741390">
            <a:off x="7203695" y="-76352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5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1">
  <p:cSld name="BLANK_1">
    <p:bg>
      <p:bgPr>
        <a:solidFill>
          <a:srgbClr val="FFA105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6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597036" y="-2349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 rot="-9290112">
            <a:off x="7044262" y="1908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57200" y="4025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3" name="Google Shape;16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7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2422711" y="-353816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 rot="-9290112">
            <a:off x="7123487" y="47393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 rot="3192611">
            <a:off x="1743260" y="4434123"/>
            <a:ext cx="957223" cy="85940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89320" y="190936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 rot="5200625">
            <a:off x="49750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rot="942660">
            <a:off x="4813976" y="45454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EDEEF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/>
          <p:nvPr/>
        </p:nvSpPr>
        <p:spPr>
          <a:xfrm rot="2523318">
            <a:off x="218693" y="-460740"/>
            <a:ext cx="5327395" cy="545403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4" name="Google Shape;184;p8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8"/>
          <p:cNvSpPr/>
          <p:nvPr/>
        </p:nvSpPr>
        <p:spPr>
          <a:xfrm rot="6668499">
            <a:off x="5293109" y="3771186"/>
            <a:ext cx="892234" cy="662795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 rot="-3835491">
            <a:off x="5235980" y="3951326"/>
            <a:ext cx="467040" cy="42328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 rot="-6648350">
            <a:off x="8451648" y="629713"/>
            <a:ext cx="922830" cy="75773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 rot="-2488733">
            <a:off x="8249054" y="3830167"/>
            <a:ext cx="993792" cy="73816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 rot="-10736906">
            <a:off x="8409586" y="2375711"/>
            <a:ext cx="825227" cy="74778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 rot="-9528265">
            <a:off x="8474418" y="2733034"/>
            <a:ext cx="419693" cy="42504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 rot="10491037">
            <a:off x="6391016" y="2371566"/>
            <a:ext cx="971233" cy="1011962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 rot="-7367623">
            <a:off x="6851320" y="3054382"/>
            <a:ext cx="547355" cy="56036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 rot="-10076712">
            <a:off x="8276016" y="2450651"/>
            <a:ext cx="930331" cy="696680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 rot="1200934">
            <a:off x="6601793" y="2246758"/>
            <a:ext cx="943967" cy="1038014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 rot="-2801891">
            <a:off x="8349992" y="393255"/>
            <a:ext cx="742845" cy="1166149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8284491" y="3575008"/>
            <a:ext cx="872604" cy="95207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 rot="-3835551">
            <a:off x="5103883" y="3888224"/>
            <a:ext cx="1036432" cy="603375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582643" y="4211269"/>
            <a:ext cx="971249" cy="98362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6713131" y="4490584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6414486" y="4183251"/>
            <a:ext cx="1016948" cy="1039666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7377098" y="1171526"/>
            <a:ext cx="467067" cy="47817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7237913" y="1224742"/>
            <a:ext cx="556340" cy="424970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 rot="-7924870">
            <a:off x="7177227" y="-141770"/>
            <a:ext cx="841224" cy="624898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 rot="-1232320">
            <a:off x="7745360" y="-262468"/>
            <a:ext cx="341366" cy="3494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 rot="-1232584">
            <a:off x="7793456" y="-97134"/>
            <a:ext cx="267636" cy="288754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 rot="-2062504">
            <a:off x="7336649" y="-342001"/>
            <a:ext cx="348730" cy="893729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5668109" y="395336"/>
            <a:ext cx="1131662" cy="1025467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267194" y="1081021"/>
            <a:ext cx="419672" cy="42501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 rot="1319022">
            <a:off x="5820795" y="423107"/>
            <a:ext cx="747678" cy="1170967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 rot="-497398">
            <a:off x="4288489" y="588387"/>
            <a:ext cx="569648" cy="583189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indent="-431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indent="-431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indent="-431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indent="-431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indent="-431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indent="-431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indent="-431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indent="-431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213" name="Google Shape;213;p9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65677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b="0" i="0" sz="9600" u="none" cap="none" strike="noStrike">
              <a:solidFill>
                <a:srgbClr val="65677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9"/>
          <p:cNvSpPr/>
          <p:nvPr/>
        </p:nvSpPr>
        <p:spPr>
          <a:xfrm rot="-6974255">
            <a:off x="8132622" y="3724110"/>
            <a:ext cx="213588" cy="281025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2579853" y="-136211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2684780" y="88390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 rot="4358823">
            <a:off x="3941098" y="4889269"/>
            <a:ext cx="375550" cy="380336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 rot="1151692">
            <a:off x="8434472" y="4226868"/>
            <a:ext cx="357870" cy="362297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 rot="-10153158">
            <a:off x="4729339" y="4449252"/>
            <a:ext cx="717468" cy="5329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 rot="943073">
            <a:off x="4813520" y="4340916"/>
            <a:ext cx="375504" cy="34034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 rot="-6648331">
            <a:off x="8563948" y="1186838"/>
            <a:ext cx="742053" cy="609292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 rot="2711984">
            <a:off x="4884709" y="-109436"/>
            <a:ext cx="799096" cy="59352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790083" y="4541690"/>
            <a:ext cx="781013" cy="79096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 rot="-5990705">
            <a:off x="8271773" y="2605766"/>
            <a:ext cx="663539" cy="601272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 rot="-4782675">
            <a:off x="8259070" y="2656361"/>
            <a:ext cx="337456" cy="34175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059765" y="251069"/>
            <a:ext cx="375578" cy="384506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7054212" y="316389"/>
            <a:ext cx="780996" cy="813747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 rot="3741390">
            <a:off x="7058695" y="114017"/>
            <a:ext cx="440145" cy="450608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-174209" y="985454"/>
            <a:ext cx="910004" cy="82460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307522" y="1536823"/>
            <a:ext cx="337444" cy="341744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 rot="10592571">
            <a:off x="1931803" y="4671974"/>
            <a:ext cx="876846" cy="65135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 rot="-7924689">
            <a:off x="127751" y="2727519"/>
            <a:ext cx="676415" cy="502513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/>
          <p:nvPr/>
        </p:nvSpPr>
        <p:spPr>
          <a:xfrm rot="-1232342">
            <a:off x="584556" y="2630487"/>
            <a:ext cx="274505" cy="281030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 rot="5968943">
            <a:off x="379973" y="3976490"/>
            <a:ext cx="663471" cy="671935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 rot="1319053">
            <a:off x="-51439" y="1007787"/>
            <a:ext cx="601219" cy="941593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2444636" y="-158741"/>
            <a:ext cx="817717" cy="835985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 rot="-5330471">
            <a:off x="8178192" y="2569786"/>
            <a:ext cx="748134" cy="56024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 rot="-9290112">
            <a:off x="6899262" y="381262"/>
            <a:ext cx="759011" cy="834631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 rot="831478">
            <a:off x="1743246" y="4434137"/>
            <a:ext cx="957279" cy="859458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 rot="-1232764">
            <a:off x="623232" y="2763432"/>
            <a:ext cx="215203" cy="232183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 rot="-2062359">
            <a:off x="255900" y="2566548"/>
            <a:ext cx="280423" cy="71867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947845" y="293861"/>
            <a:ext cx="447347" cy="341714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 rot="-7406442">
            <a:off x="403221" y="4030923"/>
            <a:ext cx="490399" cy="753856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6664726" y="4642200"/>
            <a:ext cx="766865" cy="689932"/>
          </a:xfrm>
          <a:custGeom>
            <a:rect b="b" l="l" r="r" t="t"/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 rot="1151678">
            <a:off x="8450738" y="3960294"/>
            <a:ext cx="326039" cy="573820"/>
          </a:xfrm>
          <a:custGeom>
            <a:rect b="b" l="l" r="r" t="t"/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 rot="4358289">
            <a:off x="3897685" y="4812891"/>
            <a:ext cx="473413" cy="555582"/>
          </a:xfrm>
          <a:custGeom>
            <a:rect b="b" l="l" r="r" t="t"/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 rot="-2801932">
            <a:off x="8482195" y="996713"/>
            <a:ext cx="597297" cy="937661"/>
          </a:xfrm>
          <a:custGeom>
            <a:rect b="b" l="l" r="r" t="t"/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 rot="5200625">
            <a:off x="5051284" y="-222517"/>
            <a:ext cx="701626" cy="765527"/>
          </a:xfrm>
          <a:custGeom>
            <a:rect b="b" l="l" r="r" t="t"/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942660">
            <a:off x="4585376" y="4393088"/>
            <a:ext cx="833403" cy="485179"/>
          </a:xfrm>
          <a:custGeom>
            <a:rect b="b" l="l" r="r" t="t"/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A7D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 rot="-5506349">
            <a:off x="8198666" y="3597357"/>
            <a:ext cx="274487" cy="28101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 rot="-5506848">
            <a:off x="8197826" y="3625742"/>
            <a:ext cx="179267" cy="193412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 rot="-10292983">
            <a:off x="8081725" y="3802439"/>
            <a:ext cx="215214" cy="232195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10"/>
          <p:cNvSpPr/>
          <p:nvPr/>
        </p:nvSpPr>
        <p:spPr>
          <a:xfrm rot="-1209093">
            <a:off x="8469092" y="4079246"/>
            <a:ext cx="679239" cy="615500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8683513" y="4020672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7062483" y="-109725"/>
            <a:ext cx="384463" cy="39360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8514400" y="1635650"/>
            <a:ext cx="799508" cy="833036"/>
          </a:xfrm>
          <a:custGeom>
            <a:rect b="b" l="l" r="r" t="t"/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 rot="3741344">
            <a:off x="8518998" y="1428487"/>
            <a:ext cx="450561" cy="461272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7044713" y="810002"/>
            <a:ext cx="931540" cy="844124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7537849" y="1374425"/>
            <a:ext cx="345449" cy="349851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 rot="-6335216">
            <a:off x="6865825" y="4552660"/>
            <a:ext cx="897579" cy="666691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7911874" y="-130475"/>
            <a:ext cx="799495" cy="809683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/>
          <p:nvPr/>
        </p:nvSpPr>
        <p:spPr>
          <a:xfrm rot="-6692267">
            <a:off x="6791890" y="2390364"/>
            <a:ext cx="692490" cy="514359"/>
          </a:xfrm>
          <a:custGeom>
            <a:rect b="b" l="l" r="r" t="t"/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7317552" y="2396424"/>
            <a:ext cx="281001" cy="287681"/>
          </a:xfrm>
          <a:custGeom>
            <a:rect b="b" l="l" r="r" t="t"/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7663638" y="3147400"/>
            <a:ext cx="679244" cy="687899"/>
          </a:xfrm>
          <a:custGeom>
            <a:rect b="b" l="l" r="r" t="t"/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 rot="1318871">
            <a:off x="7170415" y="832860"/>
            <a:ext cx="615466" cy="963905"/>
          </a:xfrm>
          <a:custGeom>
            <a:rect b="b" l="l" r="r" t="t"/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7773455" y="-153538"/>
            <a:ext cx="837106" cy="855807"/>
          </a:xfrm>
          <a:custGeom>
            <a:rect b="b" l="l" r="r" t="t"/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 rot="-548659">
            <a:off x="8473306" y="4038279"/>
            <a:ext cx="765854" cy="573511"/>
          </a:xfrm>
          <a:custGeom>
            <a:rect b="b" l="l" r="r" t="t"/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 rot="-9290062">
            <a:off x="8355791" y="1702057"/>
            <a:ext cx="776981" cy="854390"/>
          </a:xfrm>
          <a:custGeom>
            <a:rect b="b" l="l" r="r" t="t"/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 rot="5503490">
            <a:off x="6926605" y="4268854"/>
            <a:ext cx="979970" cy="879830"/>
          </a:xfrm>
          <a:custGeom>
            <a:rect b="b" l="l" r="r" t="t"/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7317562" y="2528710"/>
            <a:ext cx="220297" cy="237680"/>
          </a:xfrm>
          <a:custGeom>
            <a:rect b="b" l="l" r="r" t="t"/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 rot="-830047">
            <a:off x="6946689" y="2203902"/>
            <a:ext cx="287064" cy="735692"/>
          </a:xfrm>
          <a:custGeom>
            <a:rect b="b" l="l" r="r" t="t"/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6947912" y="-65921"/>
            <a:ext cx="457954" cy="349817"/>
          </a:xfrm>
          <a:custGeom>
            <a:rect b="b" l="l" r="r" t="t"/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 rot="8224608">
            <a:off x="7859223" y="3153271"/>
            <a:ext cx="501993" cy="771678"/>
          </a:xfrm>
          <a:custGeom>
            <a:rect b="b" l="l" r="r" t="t"/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25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" name="Google Shape;278;p10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b="0" i="0" sz="3000" u="none" cap="none" strike="noStrike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Char char="༝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b="0" i="0" sz="26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ctrTitle"/>
          </p:nvPr>
        </p:nvSpPr>
        <p:spPr>
          <a:xfrm>
            <a:off x="1800325" y="1412350"/>
            <a:ext cx="46377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Amigo do Chef</a:t>
            </a:r>
            <a:endParaRPr/>
          </a:p>
        </p:txBody>
      </p:sp>
      <p:sp>
        <p:nvSpPr>
          <p:cNvPr id="336" name="Google Shape;336;p14"/>
          <p:cNvSpPr txBox="1"/>
          <p:nvPr/>
        </p:nvSpPr>
        <p:spPr>
          <a:xfrm>
            <a:off x="1726400" y="3536150"/>
            <a:ext cx="3536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2750350" y="37862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1857375" y="34754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Maxwel Araújo Costa 3000184</a:t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Thibor Ramos Missio 3000494</a:t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/>
          <p:nvPr>
            <p:ph idx="4294967295" type="title"/>
          </p:nvPr>
        </p:nvSpPr>
        <p:spPr>
          <a:xfrm>
            <a:off x="2194950" y="202400"/>
            <a:ext cx="4754100" cy="9011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>
                <a:solidFill>
                  <a:srgbClr val="FFFD4E"/>
                </a:solidFill>
              </a:rPr>
              <a:t>Modelo Lógico</a:t>
            </a:r>
            <a:endParaRPr b="1" sz="3600">
              <a:solidFill>
                <a:srgbClr val="FFFD4E"/>
              </a:solidFill>
            </a:endParaRPr>
          </a:p>
        </p:txBody>
      </p:sp>
      <p:sp>
        <p:nvSpPr>
          <p:cNvPr id="414" name="Google Shape;41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15" name="Google Shape;4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25" y="1103574"/>
            <a:ext cx="7953504" cy="40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 txBox="1"/>
          <p:nvPr>
            <p:ph type="title"/>
          </p:nvPr>
        </p:nvSpPr>
        <p:spPr>
          <a:xfrm>
            <a:off x="395250" y="459350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 </a:t>
            </a:r>
            <a:r>
              <a:rPr lang="en">
                <a:solidFill>
                  <a:schemeClr val="dk1"/>
                </a:solidFill>
              </a:rPr>
              <a:t>Resumo do Projeto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200"/>
          </a:p>
        </p:txBody>
      </p:sp>
      <p:sp>
        <p:nvSpPr>
          <p:cNvPr id="344" name="Google Shape;344;p15"/>
          <p:cNvSpPr txBox="1"/>
          <p:nvPr>
            <p:ph idx="1" type="body"/>
          </p:nvPr>
        </p:nvSpPr>
        <p:spPr>
          <a:xfrm>
            <a:off x="457200" y="1430050"/>
            <a:ext cx="6281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“Amigo do Chef” pretende ser um banco de dados para receitas, possibilitando que os usuários escrevam suas próprias receitas, vejam e avaliem as dos outros.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fase atual do projeto, só serão possíveis as mais básicas das funcionalidades, pois o “Amigo do Chef” ainda está em uma fase de testes para Web, sendo que seu objetivo final será um aplicativo interativo.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type="title"/>
          </p:nvPr>
        </p:nvSpPr>
        <p:spPr>
          <a:xfrm>
            <a:off x="0" y="2806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 </a:t>
            </a:r>
            <a:r>
              <a:rPr lang="en">
                <a:solidFill>
                  <a:schemeClr val="dk1"/>
                </a:solidFill>
              </a:rPr>
              <a:t>Página Web: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200"/>
          </a:p>
        </p:txBody>
      </p:sp>
      <p:sp>
        <p:nvSpPr>
          <p:cNvPr id="351" name="Google Shape;35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225" y="57600"/>
            <a:ext cx="3786734" cy="50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>
            <p:ph type="title"/>
          </p:nvPr>
        </p:nvSpPr>
        <p:spPr>
          <a:xfrm>
            <a:off x="0" y="2806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 </a:t>
            </a:r>
            <a:r>
              <a:rPr lang="en">
                <a:solidFill>
                  <a:schemeClr val="dk1"/>
                </a:solidFill>
              </a:rPr>
              <a:t>Página Web: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200"/>
          </a:p>
        </p:txBody>
      </p:sp>
      <p:sp>
        <p:nvSpPr>
          <p:cNvPr id="358" name="Google Shape;35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3043"/>
            <a:ext cx="6405601" cy="423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type="title"/>
          </p:nvPr>
        </p:nvSpPr>
        <p:spPr>
          <a:xfrm>
            <a:off x="0" y="2806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 </a:t>
            </a:r>
            <a:r>
              <a:rPr lang="en">
                <a:solidFill>
                  <a:schemeClr val="dk1"/>
                </a:solidFill>
              </a:rPr>
              <a:t>Página Web: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200"/>
          </a:p>
        </p:txBody>
      </p:sp>
      <p:sp>
        <p:nvSpPr>
          <p:cNvPr id="365" name="Google Shape;36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0890"/>
            <a:ext cx="6405601" cy="2681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0" y="2806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 </a:t>
            </a:r>
            <a:r>
              <a:rPr lang="en">
                <a:solidFill>
                  <a:schemeClr val="dk1"/>
                </a:solidFill>
              </a:rPr>
              <a:t>Página Web: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200"/>
          </a:p>
        </p:txBody>
      </p:sp>
      <p:sp>
        <p:nvSpPr>
          <p:cNvPr id="372" name="Google Shape;37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6150"/>
            <a:ext cx="7018051" cy="3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type="title"/>
          </p:nvPr>
        </p:nvSpPr>
        <p:spPr>
          <a:xfrm>
            <a:off x="-6" y="-23146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DIAGRAMA DE CASOS DE USO</a:t>
            </a:r>
            <a:endParaRPr/>
          </a:p>
        </p:txBody>
      </p:sp>
      <p:sp>
        <p:nvSpPr>
          <p:cNvPr id="379" name="Google Shape;37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20"/>
          <p:cNvGrpSpPr/>
          <p:nvPr/>
        </p:nvGrpSpPr>
        <p:grpSpPr>
          <a:xfrm>
            <a:off x="-6" y="1420083"/>
            <a:ext cx="1799915" cy="1757593"/>
            <a:chOff x="2256566" y="677103"/>
            <a:chExt cx="4036590" cy="3941675"/>
          </a:xfrm>
        </p:grpSpPr>
        <p:sp>
          <p:nvSpPr>
            <p:cNvPr id="381" name="Google Shape;381;p20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C2ED2D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C2ED2D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pic>
        <p:nvPicPr>
          <p:cNvPr id="387" name="Google Shape;3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97" y="1081950"/>
            <a:ext cx="3703987" cy="41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type="title"/>
          </p:nvPr>
        </p:nvSpPr>
        <p:spPr>
          <a:xfrm>
            <a:off x="-6" y="-23146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DIAGRAMA de Classes</a:t>
            </a:r>
            <a:endParaRPr/>
          </a:p>
        </p:txBody>
      </p:sp>
      <p:sp>
        <p:nvSpPr>
          <p:cNvPr id="393" name="Google Shape;39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4" name="Google Shape;394;p21"/>
          <p:cNvGrpSpPr/>
          <p:nvPr/>
        </p:nvGrpSpPr>
        <p:grpSpPr>
          <a:xfrm>
            <a:off x="-6" y="1420083"/>
            <a:ext cx="1799916" cy="1757593"/>
            <a:chOff x="2256566" y="677104"/>
            <a:chExt cx="4036590" cy="3941675"/>
          </a:xfrm>
        </p:grpSpPr>
        <p:sp>
          <p:nvSpPr>
            <p:cNvPr id="395" name="Google Shape;395;p21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D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C2ED2D">
                <a:alpha val="73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 rot="-6598839">
              <a:off x="2887641" y="2346983"/>
              <a:ext cx="1199287" cy="1199287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C2ED2D">
                <a:alpha val="73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7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D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pic>
        <p:nvPicPr>
          <p:cNvPr id="401" name="Google Shape;4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0" y="834250"/>
            <a:ext cx="5574741" cy="4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>
            <p:ph idx="4294967295" type="title"/>
          </p:nvPr>
        </p:nvSpPr>
        <p:spPr>
          <a:xfrm>
            <a:off x="2194950" y="202400"/>
            <a:ext cx="4754100" cy="13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>
                <a:solidFill>
                  <a:srgbClr val="FFFD4E"/>
                </a:solidFill>
              </a:rPr>
              <a:t>Modelo Conceitual</a:t>
            </a:r>
            <a:endParaRPr b="1" sz="3600">
              <a:solidFill>
                <a:srgbClr val="FFFD4E"/>
              </a:solidFill>
            </a:endParaRPr>
          </a:p>
        </p:txBody>
      </p:sp>
      <p:sp>
        <p:nvSpPr>
          <p:cNvPr id="407" name="Google Shape;40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08" name="Google Shape;4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100" y="1202275"/>
            <a:ext cx="7425674" cy="39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mer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