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BE2602-C755-41CD-958E-76915EE439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69EB62-68A4-4421-90F2-E5B44EA3E9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D79605-7B40-412E-AA94-2809FBF68D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69936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99080" y="144000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90000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69936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499080" y="3320280"/>
            <a:ext cx="26658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B672F-0133-4BAB-9FD1-85062D4FAB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A5C9F0-E775-4EB8-ABAD-F2A0ADB1A6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FA7D42-4CBB-4610-BCA5-214C6E460C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9C1F3C-229A-4B48-A742-04E487DB55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212B12-0A31-447E-BF84-069A6B8F32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3240000" y="450000"/>
            <a:ext cx="3599640" cy="41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6EBBBD-6BBE-44C9-B5A2-E53CA5681C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CA2A6F-9E47-4348-A7D6-7DBE9E1B2A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142600" y="332028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1F27DD-A2D7-43CC-B7CF-74632806D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240000" y="274680"/>
            <a:ext cx="35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000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42600" y="1440000"/>
            <a:ext cx="404028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00000" y="3320280"/>
            <a:ext cx="827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1B70B-49ED-498B-9DD9-DED05BA71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400" y="139680"/>
            <a:ext cx="9434880" cy="5219640"/>
          </a:xfrm>
          <a:prstGeom prst="rect">
            <a:avLst/>
          </a:prstGeom>
          <a:gradFill rotWithShape="0">
            <a:gsLst>
              <a:gs pos="0">
                <a:srgbClr val="158466"/>
              </a:gs>
              <a:gs pos="67000">
                <a:srgbClr val="2a6099"/>
              </a:gs>
              <a:gs pos="100000">
                <a:srgbClr val="2a6099"/>
              </a:gs>
            </a:gsLst>
            <a:path path="circle">
              <a:fillToRect l="50000" t="80000" r="50000" b="2000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760"/>
            <a:ext cx="9101880" cy="532188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60000"/>
            <a:ext cx="8999640" cy="52196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454320" y="1209600"/>
            <a:ext cx="9216360" cy="4911120"/>
          </a:xfrm>
          <a:custGeom>
            <a:avLst/>
            <a:gdLst>
              <a:gd name="textAreaLeft" fmla="*/ 0 w 9216360"/>
              <a:gd name="textAreaRight" fmla="*/ 9216720 w 9216360"/>
              <a:gd name="textAreaTop" fmla="*/ 0 h 4911120"/>
              <a:gd name="textAreaBottom" fmla="*/ 4911480 h 4911120"/>
            </a:gdLst>
            <a:ahLst/>
            <a:rect l="textAreaLeft" t="textAreaTop" r="textAreaRight" b="textAreaBottom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747720" y="866880"/>
            <a:ext cx="8583840" cy="119520"/>
            <a:chOff x="747720" y="866880"/>
            <a:chExt cx="8583840" cy="119520"/>
          </a:xfrm>
        </p:grpSpPr>
        <p:sp>
          <p:nvSpPr>
            <p:cNvPr id="5" name=""/>
            <p:cNvSpPr/>
            <p:nvPr/>
          </p:nvSpPr>
          <p:spPr>
            <a:xfrm>
              <a:off x="74772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00512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 flipH="1">
              <a:off x="6865560" y="866880"/>
              <a:ext cx="246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 flipH="1">
              <a:off x="6878160" y="957960"/>
              <a:ext cx="2195640" cy="2844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00000" y="1440000"/>
            <a:ext cx="827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1"/>
          </p:nvPr>
        </p:nvSpPr>
        <p:spPr>
          <a:xfrm>
            <a:off x="3240000" y="5166000"/>
            <a:ext cx="359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702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0EFE04-FF15-4C95-9B02-4DDA8CAA32F3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3"/>
          </p:nvPr>
        </p:nvSpPr>
        <p:spPr>
          <a:xfrm>
            <a:off x="900000" y="5166000"/>
            <a:ext cx="2159640" cy="3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5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000" spc="-1" strike="noStrike">
                <a:solidFill>
                  <a:srgbClr val="ffffff"/>
                </a:solidFill>
                <a:latin typeface="Arial"/>
              </a:rPr>
              <a:t>Zephyr 2.0</a:t>
            </a:r>
            <a:endParaRPr b="0" lang="en-GB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155F5E-8A03-44B5-BBBA-218A7C4AB94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LibreOffice/7.4.7.2$Linux_AARCH64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2024-12-16T16:28:12Z</dcterms:created>
  <dc:creator/>
  <dc:description/>
  <dc:language>en-GB</dc:language>
  <cp:lastModifiedBy/>
  <dcterms:modified xsi:type="dcterms:W3CDTF">2024-12-16T16:43:28Z</dcterms:modified>
  <cp:revision>4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