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3"/>
  </p:notesMasterIdLst>
  <p:handoutMasterIdLst>
    <p:handoutMasterId r:id="rId54"/>
  </p:handoutMasterIdLst>
  <p:sldIdLst>
    <p:sldId id="314" r:id="rId2"/>
    <p:sldId id="359" r:id="rId3"/>
    <p:sldId id="360" r:id="rId4"/>
    <p:sldId id="257" r:id="rId5"/>
    <p:sldId id="262" r:id="rId6"/>
    <p:sldId id="316" r:id="rId7"/>
    <p:sldId id="282" r:id="rId8"/>
    <p:sldId id="327" r:id="rId9"/>
    <p:sldId id="261" r:id="rId10"/>
    <p:sldId id="283" r:id="rId11"/>
    <p:sldId id="291" r:id="rId12"/>
    <p:sldId id="285" r:id="rId13"/>
    <p:sldId id="286" r:id="rId14"/>
    <p:sldId id="295" r:id="rId15"/>
    <p:sldId id="358" r:id="rId16"/>
    <p:sldId id="287" r:id="rId17"/>
    <p:sldId id="367" r:id="rId18"/>
    <p:sldId id="368" r:id="rId19"/>
    <p:sldId id="346" r:id="rId20"/>
    <p:sldId id="347" r:id="rId21"/>
    <p:sldId id="349" r:id="rId22"/>
    <p:sldId id="350" r:id="rId23"/>
    <p:sldId id="351" r:id="rId24"/>
    <p:sldId id="288" r:id="rId25"/>
    <p:sldId id="353" r:id="rId26"/>
    <p:sldId id="290" r:id="rId27"/>
    <p:sldId id="265" r:id="rId28"/>
    <p:sldId id="266" r:id="rId29"/>
    <p:sldId id="267" r:id="rId30"/>
    <p:sldId id="268" r:id="rId31"/>
    <p:sldId id="269" r:id="rId32"/>
    <p:sldId id="272" r:id="rId33"/>
    <p:sldId id="270" r:id="rId34"/>
    <p:sldId id="271" r:id="rId35"/>
    <p:sldId id="274" r:id="rId36"/>
    <p:sldId id="275" r:id="rId37"/>
    <p:sldId id="276" r:id="rId38"/>
    <p:sldId id="277" r:id="rId39"/>
    <p:sldId id="278" r:id="rId40"/>
    <p:sldId id="279" r:id="rId41"/>
    <p:sldId id="280" r:id="rId42"/>
    <p:sldId id="281" r:id="rId43"/>
    <p:sldId id="292" r:id="rId44"/>
    <p:sldId id="331" r:id="rId45"/>
    <p:sldId id="293" r:id="rId46"/>
    <p:sldId id="361" r:id="rId47"/>
    <p:sldId id="362" r:id="rId48"/>
    <p:sldId id="363" r:id="rId49"/>
    <p:sldId id="364" r:id="rId50"/>
    <p:sldId id="365" r:id="rId51"/>
    <p:sldId id="369" r:id="rId52"/>
  </p:sldIdLst>
  <p:sldSz cx="9144000" cy="6858000" type="screen4x3"/>
  <p:notesSz cx="7010400" cy="9296400"/>
  <p:defaultTextStyle>
    <a:defPPr>
      <a:defRPr lang="en-GB"/>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70" autoAdjust="0"/>
    <p:restoredTop sz="94615" autoAdjust="0"/>
  </p:normalViewPr>
  <p:slideViewPr>
    <p:cSldViewPr>
      <p:cViewPr varScale="1">
        <p:scale>
          <a:sx n="73" d="100"/>
          <a:sy n="73" d="100"/>
        </p:scale>
        <p:origin x="1698"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41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handoutMaster" Target="handoutMasters/handout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notesMaster" Target="notesMasters/notesMaster1.xml" /><Relationship Id="rId58"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viewProps" Target="view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_rels/viewProps.xml.rels><?xml version="1.0" encoding="UTF-8" standalone="yes"?>
<Relationships xmlns="http://schemas.openxmlformats.org/package/2006/relationships"><Relationship Id="rId1" Type="http://schemas.openxmlformats.org/officeDocument/2006/relationships/slide" Target="slides/slide14.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 /></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DD857FFF-818C-D540-3431-5BC0AC3846C0}"/>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l" defTabSz="931863" eaLnBrk="1" hangingPunct="1">
              <a:defRPr sz="1200"/>
            </a:lvl1pPr>
          </a:lstStyle>
          <a:p>
            <a:pPr>
              <a:defRPr/>
            </a:pPr>
            <a:endParaRPr lang="en-US"/>
          </a:p>
        </p:txBody>
      </p:sp>
      <p:sp>
        <p:nvSpPr>
          <p:cNvPr id="59395" name="Rectangle 3">
            <a:extLst>
              <a:ext uri="{FF2B5EF4-FFF2-40B4-BE49-F238E27FC236}">
                <a16:creationId xmlns:a16="http://schemas.microsoft.com/office/drawing/2014/main" id="{F752052C-6759-4339-8BAC-EC917956B980}"/>
              </a:ext>
            </a:extLst>
          </p:cNvPr>
          <p:cNvSpPr>
            <a:spLocks noGrp="1" noChangeArrowheads="1"/>
          </p:cNvSpPr>
          <p:nvPr>
            <p:ph type="dt" sz="quarter" idx="1"/>
          </p:nvPr>
        </p:nvSpPr>
        <p:spPr bwMode="auto">
          <a:xfrm>
            <a:off x="3971925"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defTabSz="931863" eaLnBrk="1" hangingPunct="1">
              <a:defRPr sz="1200"/>
            </a:lvl1pPr>
          </a:lstStyle>
          <a:p>
            <a:pPr>
              <a:defRPr/>
            </a:pPr>
            <a:fld id="{D8414887-68DF-45F3-806C-8ECF89EFE694}" type="datetimeFigureOut">
              <a:rPr lang="en-US"/>
              <a:pPr>
                <a:defRPr/>
              </a:pPr>
              <a:t>2/3/2023</a:t>
            </a:fld>
            <a:endParaRPr lang="en-US"/>
          </a:p>
        </p:txBody>
      </p:sp>
      <p:sp>
        <p:nvSpPr>
          <p:cNvPr id="59396" name="Rectangle 4">
            <a:extLst>
              <a:ext uri="{FF2B5EF4-FFF2-40B4-BE49-F238E27FC236}">
                <a16:creationId xmlns:a16="http://schemas.microsoft.com/office/drawing/2014/main" id="{1CC4EA72-F7C6-6CCD-F957-4EE4C7BAC2AA}"/>
              </a:ext>
            </a:extLst>
          </p:cNvPr>
          <p:cNvSpPr>
            <a:spLocks noGrp="1" noChangeArrowheads="1"/>
          </p:cNvSpPr>
          <p:nvPr>
            <p:ph type="ftr" sz="quarter" idx="2"/>
          </p:nvPr>
        </p:nvSpPr>
        <p:spPr bwMode="auto">
          <a:xfrm>
            <a:off x="0"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l" defTabSz="931863" eaLnBrk="1" hangingPunct="1">
              <a:defRPr sz="1200"/>
            </a:lvl1pPr>
          </a:lstStyle>
          <a:p>
            <a:pPr>
              <a:defRPr/>
            </a:pPr>
            <a:r>
              <a:rPr lang="en-GB"/>
              <a:t>© Kosgei2010Kosgei2008</a:t>
            </a:r>
          </a:p>
        </p:txBody>
      </p:sp>
      <p:sp>
        <p:nvSpPr>
          <p:cNvPr id="59397" name="Rectangle 5">
            <a:extLst>
              <a:ext uri="{FF2B5EF4-FFF2-40B4-BE49-F238E27FC236}">
                <a16:creationId xmlns:a16="http://schemas.microsoft.com/office/drawing/2014/main" id="{D7419896-C6A5-F810-9DD4-74691CAAFE11}"/>
              </a:ext>
            </a:extLst>
          </p:cNvPr>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defTabSz="931863" eaLnBrk="1" hangingPunct="1">
              <a:defRPr sz="1200"/>
            </a:lvl1pPr>
          </a:lstStyle>
          <a:p>
            <a:fld id="{00971C88-8C3D-499D-AFB7-B7841D84CB97}"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C9E6053-453D-21D9-F2DE-5F5EAB03984B}"/>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l" defTabSz="931863" eaLnBrk="1" hangingPunct="1">
              <a:defRPr sz="1200">
                <a:latin typeface="Times New Roman" pitchFamily="18" charset="0"/>
              </a:defRPr>
            </a:lvl1pPr>
          </a:lstStyle>
          <a:p>
            <a:pPr>
              <a:defRPr/>
            </a:pPr>
            <a:endParaRPr lang="en-US"/>
          </a:p>
        </p:txBody>
      </p:sp>
      <p:sp>
        <p:nvSpPr>
          <p:cNvPr id="27651" name="Rectangle 3">
            <a:extLst>
              <a:ext uri="{FF2B5EF4-FFF2-40B4-BE49-F238E27FC236}">
                <a16:creationId xmlns:a16="http://schemas.microsoft.com/office/drawing/2014/main" id="{68A13284-8F2D-59C3-A8E2-137C3ABF2E2E}"/>
              </a:ext>
            </a:extLst>
          </p:cNvPr>
          <p:cNvSpPr>
            <a:spLocks noGrp="1" noChangeArrowheads="1"/>
          </p:cNvSpPr>
          <p:nvPr>
            <p:ph type="dt" idx="1"/>
          </p:nvPr>
        </p:nvSpPr>
        <p:spPr bwMode="auto">
          <a:xfrm>
            <a:off x="3971925"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defTabSz="931863" eaLnBrk="1" hangingPunct="1">
              <a:defRPr sz="1200">
                <a:latin typeface="Times New Roman" pitchFamily="18" charset="0"/>
              </a:defRPr>
            </a:lvl1pPr>
          </a:lstStyle>
          <a:p>
            <a:pPr>
              <a:defRPr/>
            </a:pPr>
            <a:fld id="{866023DE-D6FE-4AAE-B716-9BB6EA350ACA}" type="datetimeFigureOut">
              <a:rPr lang="en-US"/>
              <a:pPr>
                <a:defRPr/>
              </a:pPr>
              <a:t>2/3/2023</a:t>
            </a:fld>
            <a:endParaRPr lang="en-US"/>
          </a:p>
        </p:txBody>
      </p:sp>
      <p:sp>
        <p:nvSpPr>
          <p:cNvPr id="2052" name="Rectangle 4">
            <a:extLst>
              <a:ext uri="{FF2B5EF4-FFF2-40B4-BE49-F238E27FC236}">
                <a16:creationId xmlns:a16="http://schemas.microsoft.com/office/drawing/2014/main" id="{8E6B43A7-DE91-D25D-5C81-1FCD92A8752E}"/>
              </a:ext>
            </a:extLst>
          </p:cNvPr>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1B5FC86E-5BD1-A092-F1DA-F0DB85CBD736}"/>
              </a:ext>
            </a:extLst>
          </p:cNvPr>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7654" name="Rectangle 6">
            <a:extLst>
              <a:ext uri="{FF2B5EF4-FFF2-40B4-BE49-F238E27FC236}">
                <a16:creationId xmlns:a16="http://schemas.microsoft.com/office/drawing/2014/main" id="{AFC29E8F-DFC1-F65A-D650-7DD2FC929AB4}"/>
              </a:ext>
            </a:extLst>
          </p:cNvPr>
          <p:cNvSpPr>
            <a:spLocks noGrp="1" noChangeArrowheads="1"/>
          </p:cNvSpPr>
          <p:nvPr>
            <p:ph type="ftr" sz="quarter" idx="4"/>
          </p:nvPr>
        </p:nvSpPr>
        <p:spPr bwMode="auto">
          <a:xfrm>
            <a:off x="0"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l" defTabSz="931863" eaLnBrk="1" hangingPunct="1">
              <a:defRPr sz="1200">
                <a:latin typeface="Times New Roman" pitchFamily="18" charset="0"/>
              </a:defRPr>
            </a:lvl1pPr>
          </a:lstStyle>
          <a:p>
            <a:pPr>
              <a:defRPr/>
            </a:pPr>
            <a:r>
              <a:rPr lang="en-GB"/>
              <a:t>© Kosgei2010Kosgei2008</a:t>
            </a:r>
          </a:p>
        </p:txBody>
      </p:sp>
      <p:sp>
        <p:nvSpPr>
          <p:cNvPr id="27655" name="Rectangle 7">
            <a:extLst>
              <a:ext uri="{FF2B5EF4-FFF2-40B4-BE49-F238E27FC236}">
                <a16:creationId xmlns:a16="http://schemas.microsoft.com/office/drawing/2014/main" id="{4C84AFE0-2205-04A1-ACF8-EF1D50E8BE37}"/>
              </a:ext>
            </a:extLst>
          </p:cNvPr>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defTabSz="931863" eaLnBrk="1" hangingPunct="1">
              <a:defRPr sz="1200">
                <a:latin typeface="Times New Roman" panose="02020603050405020304" pitchFamily="18" charset="0"/>
              </a:defRPr>
            </a:lvl1pPr>
          </a:lstStyle>
          <a:p>
            <a:fld id="{DC7D512F-C2E1-4972-B8DF-F689043F8CE8}" type="slidenum">
              <a:rPr lang="en-GB" altLang="en-US"/>
              <a:pPr/>
              <a:t>‹#›</a:t>
            </a:fld>
            <a:endParaRPr lang="en-GB"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6F8979EF-8308-3329-EDB8-D012B323D6C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GB" altLang="en-US"/>
              <a:t>© Kosgei2010Kosgei2008</a:t>
            </a:r>
          </a:p>
        </p:txBody>
      </p:sp>
      <p:sp>
        <p:nvSpPr>
          <p:cNvPr id="5123" name="Rectangle 7">
            <a:extLst>
              <a:ext uri="{FF2B5EF4-FFF2-40B4-BE49-F238E27FC236}">
                <a16:creationId xmlns:a16="http://schemas.microsoft.com/office/drawing/2014/main" id="{9C98A3EC-FD4C-C6F7-1A2E-E0245D4EC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E51FFB3-7AC3-4787-9B53-63D0CE4BFA20}" type="slidenum">
              <a:rPr lang="en-GB" altLang="en-US"/>
              <a:pPr>
                <a:spcBef>
                  <a:spcPct val="0"/>
                </a:spcBef>
              </a:pPr>
              <a:t>1</a:t>
            </a:fld>
            <a:endParaRPr lang="en-GB" altLang="en-US"/>
          </a:p>
        </p:txBody>
      </p:sp>
      <p:sp>
        <p:nvSpPr>
          <p:cNvPr id="5124" name="Rectangle 6">
            <a:extLst>
              <a:ext uri="{FF2B5EF4-FFF2-40B4-BE49-F238E27FC236}">
                <a16:creationId xmlns:a16="http://schemas.microsoft.com/office/drawing/2014/main" id="{A6A54BD1-03AD-0FB0-98E4-D4A872E8D860}"/>
              </a:ext>
            </a:extLst>
          </p:cNvPr>
          <p:cNvSpPr txBox="1">
            <a:spLocks noGrp="1"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GB" altLang="en-US"/>
              <a:t>Kosgei2008</a:t>
            </a:r>
          </a:p>
        </p:txBody>
      </p:sp>
      <p:sp>
        <p:nvSpPr>
          <p:cNvPr id="5125" name="Rectangle 7">
            <a:extLst>
              <a:ext uri="{FF2B5EF4-FFF2-40B4-BE49-F238E27FC236}">
                <a16:creationId xmlns:a16="http://schemas.microsoft.com/office/drawing/2014/main" id="{0C8D186B-677B-FE22-0F84-067969D17757}"/>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EC9BDB04-2B61-4A37-AF14-BD32C2C90DEC}" type="slidenum">
              <a:rPr lang="en-GB" altLang="en-US"/>
              <a:pPr algn="r" eaLnBrk="1" hangingPunct="1">
                <a:spcBef>
                  <a:spcPct val="0"/>
                </a:spcBef>
              </a:pPr>
              <a:t>1</a:t>
            </a:fld>
            <a:endParaRPr lang="en-GB" altLang="en-US"/>
          </a:p>
        </p:txBody>
      </p:sp>
      <p:sp>
        <p:nvSpPr>
          <p:cNvPr id="5126" name="Rectangle 2">
            <a:extLst>
              <a:ext uri="{FF2B5EF4-FFF2-40B4-BE49-F238E27FC236}">
                <a16:creationId xmlns:a16="http://schemas.microsoft.com/office/drawing/2014/main" id="{050EEEC2-764D-9155-BB17-BCB7700EB361}"/>
              </a:ext>
            </a:extLst>
          </p:cNvPr>
          <p:cNvSpPr>
            <a:spLocks noGrp="1" noRot="1" noChangeAspect="1" noChangeArrowheads="1" noTextEdit="1"/>
          </p:cNvSpPr>
          <p:nvPr>
            <p:ph type="sldImg"/>
          </p:nvPr>
        </p:nvSpPr>
        <p:spPr>
          <a:ln/>
        </p:spPr>
      </p:sp>
      <p:sp>
        <p:nvSpPr>
          <p:cNvPr id="5127" name="Rectangle 3">
            <a:extLst>
              <a:ext uri="{FF2B5EF4-FFF2-40B4-BE49-F238E27FC236}">
                <a16:creationId xmlns:a16="http://schemas.microsoft.com/office/drawing/2014/main" id="{679D7DED-DA75-F517-4FFD-C97B0ED900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4E8F1552-AF48-6768-ED09-A7A849D1714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GB" altLang="en-US"/>
              <a:t>© Kosgei2010Kosgei2008</a:t>
            </a:r>
          </a:p>
        </p:txBody>
      </p:sp>
      <p:sp>
        <p:nvSpPr>
          <p:cNvPr id="24579" name="Rectangle 7">
            <a:extLst>
              <a:ext uri="{FF2B5EF4-FFF2-40B4-BE49-F238E27FC236}">
                <a16:creationId xmlns:a16="http://schemas.microsoft.com/office/drawing/2014/main" id="{36AD35FF-7670-7F09-BE78-10A43A27D3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EE8E1F5-CF1D-4A0E-946A-323A87F4626C}" type="slidenum">
              <a:rPr lang="en-GB" altLang="en-US"/>
              <a:pPr>
                <a:spcBef>
                  <a:spcPct val="0"/>
                </a:spcBef>
              </a:pPr>
              <a:t>19</a:t>
            </a:fld>
            <a:endParaRPr lang="en-GB" altLang="en-US"/>
          </a:p>
        </p:txBody>
      </p:sp>
      <p:sp>
        <p:nvSpPr>
          <p:cNvPr id="24580" name="Rectangle 2">
            <a:extLst>
              <a:ext uri="{FF2B5EF4-FFF2-40B4-BE49-F238E27FC236}">
                <a16:creationId xmlns:a16="http://schemas.microsoft.com/office/drawing/2014/main" id="{14F3CDD9-5A20-5772-9E00-BABA00FB6232}"/>
              </a:ext>
            </a:extLst>
          </p:cNvPr>
          <p:cNvSpPr>
            <a:spLocks noGrp="1" noRot="1" noChangeAspect="1" noChangeArrowheads="1" noTextEdit="1"/>
          </p:cNvSpPr>
          <p:nvPr>
            <p:ph type="sldImg"/>
          </p:nvPr>
        </p:nvSpPr>
        <p:spPr>
          <a:ln/>
        </p:spPr>
      </p:sp>
      <p:sp>
        <p:nvSpPr>
          <p:cNvPr id="24581" name="Rectangle 3">
            <a:extLst>
              <a:ext uri="{FF2B5EF4-FFF2-40B4-BE49-F238E27FC236}">
                <a16:creationId xmlns:a16="http://schemas.microsoft.com/office/drawing/2014/main" id="{08A23AF0-CB8A-9AEB-CCDA-9A7FC535AE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a:extLst>
              <a:ext uri="{FF2B5EF4-FFF2-40B4-BE49-F238E27FC236}">
                <a16:creationId xmlns:a16="http://schemas.microsoft.com/office/drawing/2014/main" id="{1BCEB4FB-EC5A-8E68-4CCB-1F2E4FE2816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GB" altLang="en-US"/>
              <a:t>© Kosgei2010Kosgei2008</a:t>
            </a:r>
          </a:p>
        </p:txBody>
      </p:sp>
      <p:sp>
        <p:nvSpPr>
          <p:cNvPr id="41987" name="Rectangle 7">
            <a:extLst>
              <a:ext uri="{FF2B5EF4-FFF2-40B4-BE49-F238E27FC236}">
                <a16:creationId xmlns:a16="http://schemas.microsoft.com/office/drawing/2014/main" id="{32ABCDB6-6560-BFE1-CB1D-05CC79B62E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8698242-3677-472F-A3C9-A0F39BCA831A}" type="slidenum">
              <a:rPr lang="en-GB" altLang="en-US"/>
              <a:pPr>
                <a:spcBef>
                  <a:spcPct val="0"/>
                </a:spcBef>
              </a:pPr>
              <a:t>35</a:t>
            </a:fld>
            <a:endParaRPr lang="en-GB" altLang="en-US"/>
          </a:p>
        </p:txBody>
      </p:sp>
      <p:sp>
        <p:nvSpPr>
          <p:cNvPr id="41988" name="Rectangle 2">
            <a:extLst>
              <a:ext uri="{FF2B5EF4-FFF2-40B4-BE49-F238E27FC236}">
                <a16:creationId xmlns:a16="http://schemas.microsoft.com/office/drawing/2014/main" id="{E880B2AE-D32D-4EBB-6595-AAAFA434F534}"/>
              </a:ext>
            </a:extLst>
          </p:cNvPr>
          <p:cNvSpPr>
            <a:spLocks noGrp="1" noRot="1" noChangeAspect="1" noChangeArrowheads="1" noTextEdit="1"/>
          </p:cNvSpPr>
          <p:nvPr>
            <p:ph type="sldImg"/>
          </p:nvPr>
        </p:nvSpPr>
        <p:spPr>
          <a:ln/>
        </p:spPr>
      </p:sp>
      <p:sp>
        <p:nvSpPr>
          <p:cNvPr id="41989" name="Rectangle 3">
            <a:extLst>
              <a:ext uri="{FF2B5EF4-FFF2-40B4-BE49-F238E27FC236}">
                <a16:creationId xmlns:a16="http://schemas.microsoft.com/office/drawing/2014/main" id="{6C35E10D-9CAC-5A7A-B979-8D8FF3AB9A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a:extLst>
              <a:ext uri="{FF2B5EF4-FFF2-40B4-BE49-F238E27FC236}">
                <a16:creationId xmlns:a16="http://schemas.microsoft.com/office/drawing/2014/main" id="{01F62294-FA72-5524-5AFA-8B62CD09126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GB" altLang="en-US"/>
              <a:t>© Kosgei2010Kosgei2008</a:t>
            </a:r>
          </a:p>
        </p:txBody>
      </p:sp>
      <p:sp>
        <p:nvSpPr>
          <p:cNvPr id="44035" name="Rectangle 7">
            <a:extLst>
              <a:ext uri="{FF2B5EF4-FFF2-40B4-BE49-F238E27FC236}">
                <a16:creationId xmlns:a16="http://schemas.microsoft.com/office/drawing/2014/main" id="{4C7CD078-7F78-459A-F7DB-635EF37BB3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21BD548-5BE4-4994-B378-700675CFA6F2}" type="slidenum">
              <a:rPr lang="en-GB" altLang="en-US"/>
              <a:pPr>
                <a:spcBef>
                  <a:spcPct val="0"/>
                </a:spcBef>
              </a:pPr>
              <a:t>36</a:t>
            </a:fld>
            <a:endParaRPr lang="en-GB" altLang="en-US"/>
          </a:p>
        </p:txBody>
      </p:sp>
      <p:sp>
        <p:nvSpPr>
          <p:cNvPr id="44036" name="Rectangle 6">
            <a:extLst>
              <a:ext uri="{FF2B5EF4-FFF2-40B4-BE49-F238E27FC236}">
                <a16:creationId xmlns:a16="http://schemas.microsoft.com/office/drawing/2014/main" id="{24DAF6C4-AF58-9ADE-8637-D9211D13DD1D}"/>
              </a:ext>
            </a:extLst>
          </p:cNvPr>
          <p:cNvSpPr txBox="1">
            <a:spLocks noGrp="1"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GB" altLang="en-US"/>
              <a:t>Kosgei2008</a:t>
            </a:r>
          </a:p>
        </p:txBody>
      </p:sp>
      <p:sp>
        <p:nvSpPr>
          <p:cNvPr id="44037" name="Rectangle 7">
            <a:extLst>
              <a:ext uri="{FF2B5EF4-FFF2-40B4-BE49-F238E27FC236}">
                <a16:creationId xmlns:a16="http://schemas.microsoft.com/office/drawing/2014/main" id="{804BD08A-037F-FB78-5E87-8441CFB46604}"/>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246C6181-7616-487F-981F-C157A8C50B11}" type="slidenum">
              <a:rPr lang="en-GB" altLang="en-US"/>
              <a:pPr algn="r" eaLnBrk="1" hangingPunct="1">
                <a:spcBef>
                  <a:spcPct val="0"/>
                </a:spcBef>
              </a:pPr>
              <a:t>36</a:t>
            </a:fld>
            <a:endParaRPr lang="en-GB" altLang="en-US"/>
          </a:p>
        </p:txBody>
      </p:sp>
      <p:sp>
        <p:nvSpPr>
          <p:cNvPr id="44038" name="Rectangle 2">
            <a:extLst>
              <a:ext uri="{FF2B5EF4-FFF2-40B4-BE49-F238E27FC236}">
                <a16:creationId xmlns:a16="http://schemas.microsoft.com/office/drawing/2014/main" id="{390046C3-D69A-1831-E68D-7BE686CD4E9C}"/>
              </a:ext>
            </a:extLst>
          </p:cNvPr>
          <p:cNvSpPr>
            <a:spLocks noGrp="1" noRot="1" noChangeAspect="1" noChangeArrowheads="1" noTextEdit="1"/>
          </p:cNvSpPr>
          <p:nvPr>
            <p:ph type="sldImg"/>
          </p:nvPr>
        </p:nvSpPr>
        <p:spPr>
          <a:ln/>
        </p:spPr>
      </p:sp>
      <p:sp>
        <p:nvSpPr>
          <p:cNvPr id="44039" name="Rectangle 3">
            <a:extLst>
              <a:ext uri="{FF2B5EF4-FFF2-40B4-BE49-F238E27FC236}">
                <a16:creationId xmlns:a16="http://schemas.microsoft.com/office/drawing/2014/main" id="{046910EB-99F8-5699-90E5-9F150792C3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t>	</a:t>
            </a:r>
            <a:r>
              <a:rPr lang="en-US" altLang="en-US"/>
              <a:t>  </a:t>
            </a:r>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a:extLst>
              <a:ext uri="{FF2B5EF4-FFF2-40B4-BE49-F238E27FC236}">
                <a16:creationId xmlns:a16="http://schemas.microsoft.com/office/drawing/2014/main" id="{16EDD357-5A36-F4DB-E158-5AC808D0429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GB" altLang="en-US"/>
              <a:t>© Kosgei2010Kosgei2008</a:t>
            </a:r>
          </a:p>
        </p:txBody>
      </p:sp>
      <p:sp>
        <p:nvSpPr>
          <p:cNvPr id="49155" name="Rectangle 7">
            <a:extLst>
              <a:ext uri="{FF2B5EF4-FFF2-40B4-BE49-F238E27FC236}">
                <a16:creationId xmlns:a16="http://schemas.microsoft.com/office/drawing/2014/main" id="{8358B3C7-5AE6-B517-C91E-E11D53A2D2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DACB658-E25D-4CEC-8D77-D2462D05D505}" type="slidenum">
              <a:rPr lang="en-GB" altLang="en-US"/>
              <a:pPr>
                <a:spcBef>
                  <a:spcPct val="0"/>
                </a:spcBef>
              </a:pPr>
              <a:t>40</a:t>
            </a:fld>
            <a:endParaRPr lang="en-GB" altLang="en-US"/>
          </a:p>
        </p:txBody>
      </p:sp>
      <p:sp>
        <p:nvSpPr>
          <p:cNvPr id="49156" name="Rectangle 2">
            <a:extLst>
              <a:ext uri="{FF2B5EF4-FFF2-40B4-BE49-F238E27FC236}">
                <a16:creationId xmlns:a16="http://schemas.microsoft.com/office/drawing/2014/main" id="{6312B24C-2DC3-983D-77CA-5F3DDE724ACD}"/>
              </a:ext>
            </a:extLst>
          </p:cNvPr>
          <p:cNvSpPr>
            <a:spLocks noGrp="1" noRot="1" noChangeAspect="1" noChangeArrowheads="1" noTextEdit="1"/>
          </p:cNvSpPr>
          <p:nvPr>
            <p:ph type="sldImg"/>
          </p:nvPr>
        </p:nvSpPr>
        <p:spPr>
          <a:ln/>
        </p:spPr>
      </p:sp>
      <p:sp>
        <p:nvSpPr>
          <p:cNvPr id="49157" name="Rectangle 3">
            <a:extLst>
              <a:ext uri="{FF2B5EF4-FFF2-40B4-BE49-F238E27FC236}">
                <a16:creationId xmlns:a16="http://schemas.microsoft.com/office/drawing/2014/main" id="{6A24B33B-7DAB-A2C5-2A5A-9237521983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35">
            <a:extLst>
              <a:ext uri="{FF2B5EF4-FFF2-40B4-BE49-F238E27FC236}">
                <a16:creationId xmlns:a16="http://schemas.microsoft.com/office/drawing/2014/main" id="{EEF7A286-3B98-C2E2-ACED-42A9487446FA}"/>
              </a:ext>
            </a:extLst>
          </p:cNvPr>
          <p:cNvSpPr>
            <a:spLocks noGrp="1" noChangeArrowheads="1"/>
          </p:cNvSpPr>
          <p:nvPr>
            <p:ph type="dt" sz="half" idx="10"/>
          </p:nvPr>
        </p:nvSpPr>
        <p:spPr>
          <a:ln/>
        </p:spPr>
        <p:txBody>
          <a:bodyPr/>
          <a:lstStyle>
            <a:lvl1pPr>
              <a:defRPr/>
            </a:lvl1pPr>
          </a:lstStyle>
          <a:p>
            <a:pPr>
              <a:defRPr/>
            </a:pPr>
            <a:fld id="{F8E260D7-1529-4538-89DF-DA43A021DF67}" type="datetime1">
              <a:rPr lang="en-US"/>
              <a:pPr>
                <a:defRPr/>
              </a:pPr>
              <a:t>2/3/2023</a:t>
            </a:fld>
            <a:endParaRPr lang="en-US"/>
          </a:p>
        </p:txBody>
      </p:sp>
      <p:sp>
        <p:nvSpPr>
          <p:cNvPr id="5" name="Rectangle 1036">
            <a:extLst>
              <a:ext uri="{FF2B5EF4-FFF2-40B4-BE49-F238E27FC236}">
                <a16:creationId xmlns:a16="http://schemas.microsoft.com/office/drawing/2014/main" id="{D774B038-C008-0A62-EB45-2406FF36D20C}"/>
              </a:ext>
            </a:extLst>
          </p:cNvPr>
          <p:cNvSpPr>
            <a:spLocks noGrp="1" noChangeArrowheads="1"/>
          </p:cNvSpPr>
          <p:nvPr>
            <p:ph type="ftr" sz="quarter" idx="11"/>
          </p:nvPr>
        </p:nvSpPr>
        <p:spPr>
          <a:ln/>
        </p:spPr>
        <p:txBody>
          <a:bodyPr/>
          <a:lstStyle>
            <a:lvl1pPr>
              <a:defRPr/>
            </a:lvl1pPr>
          </a:lstStyle>
          <a:p>
            <a:pPr>
              <a:defRPr/>
            </a:pPr>
            <a:r>
              <a:rPr lang="en-GB"/>
              <a:t>© Kosgei2008</a:t>
            </a:r>
          </a:p>
        </p:txBody>
      </p:sp>
      <p:sp>
        <p:nvSpPr>
          <p:cNvPr id="6" name="Rectangle 1037">
            <a:extLst>
              <a:ext uri="{FF2B5EF4-FFF2-40B4-BE49-F238E27FC236}">
                <a16:creationId xmlns:a16="http://schemas.microsoft.com/office/drawing/2014/main" id="{3D100DAD-529F-38E3-1C2D-387138A95EAB}"/>
              </a:ext>
            </a:extLst>
          </p:cNvPr>
          <p:cNvSpPr>
            <a:spLocks noGrp="1" noChangeArrowheads="1"/>
          </p:cNvSpPr>
          <p:nvPr>
            <p:ph type="sldNum" sz="quarter" idx="12"/>
          </p:nvPr>
        </p:nvSpPr>
        <p:spPr>
          <a:ln/>
        </p:spPr>
        <p:txBody>
          <a:bodyPr/>
          <a:lstStyle>
            <a:lvl1pPr>
              <a:defRPr/>
            </a:lvl1pPr>
          </a:lstStyle>
          <a:p>
            <a:fld id="{65B3962A-65E8-4064-A1D3-6C4783875474}" type="slidenum">
              <a:rPr lang="en-GB" altLang="en-US"/>
              <a:pPr/>
              <a:t>‹#›</a:t>
            </a:fld>
            <a:endParaRPr lang="en-GB" altLang="en-US"/>
          </a:p>
        </p:txBody>
      </p:sp>
    </p:spTree>
    <p:extLst>
      <p:ext uri="{BB962C8B-B14F-4D97-AF65-F5344CB8AC3E}">
        <p14:creationId xmlns:p14="http://schemas.microsoft.com/office/powerpoint/2010/main" val="198868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35">
            <a:extLst>
              <a:ext uri="{FF2B5EF4-FFF2-40B4-BE49-F238E27FC236}">
                <a16:creationId xmlns:a16="http://schemas.microsoft.com/office/drawing/2014/main" id="{4C8394C2-5B43-EA8E-F535-536CC791738B}"/>
              </a:ext>
            </a:extLst>
          </p:cNvPr>
          <p:cNvSpPr>
            <a:spLocks noGrp="1" noChangeArrowheads="1"/>
          </p:cNvSpPr>
          <p:nvPr>
            <p:ph type="dt" sz="half" idx="10"/>
          </p:nvPr>
        </p:nvSpPr>
        <p:spPr>
          <a:ln/>
        </p:spPr>
        <p:txBody>
          <a:bodyPr/>
          <a:lstStyle>
            <a:lvl1pPr>
              <a:defRPr/>
            </a:lvl1pPr>
          </a:lstStyle>
          <a:p>
            <a:pPr>
              <a:defRPr/>
            </a:pPr>
            <a:fld id="{3EAD6522-8A21-48D6-ABA0-076C5F32B36C}" type="datetime1">
              <a:rPr lang="en-US"/>
              <a:pPr>
                <a:defRPr/>
              </a:pPr>
              <a:t>2/3/2023</a:t>
            </a:fld>
            <a:endParaRPr lang="en-US"/>
          </a:p>
        </p:txBody>
      </p:sp>
      <p:sp>
        <p:nvSpPr>
          <p:cNvPr id="5" name="Rectangle 1036">
            <a:extLst>
              <a:ext uri="{FF2B5EF4-FFF2-40B4-BE49-F238E27FC236}">
                <a16:creationId xmlns:a16="http://schemas.microsoft.com/office/drawing/2014/main" id="{94F7EEE4-97C2-367B-58ED-A5D8908E9D92}"/>
              </a:ext>
            </a:extLst>
          </p:cNvPr>
          <p:cNvSpPr>
            <a:spLocks noGrp="1" noChangeArrowheads="1"/>
          </p:cNvSpPr>
          <p:nvPr>
            <p:ph type="ftr" sz="quarter" idx="11"/>
          </p:nvPr>
        </p:nvSpPr>
        <p:spPr>
          <a:ln/>
        </p:spPr>
        <p:txBody>
          <a:bodyPr/>
          <a:lstStyle>
            <a:lvl1pPr>
              <a:defRPr/>
            </a:lvl1pPr>
          </a:lstStyle>
          <a:p>
            <a:pPr>
              <a:defRPr/>
            </a:pPr>
            <a:r>
              <a:rPr lang="en-GB"/>
              <a:t>© Kosgei2008</a:t>
            </a:r>
          </a:p>
        </p:txBody>
      </p:sp>
      <p:sp>
        <p:nvSpPr>
          <p:cNvPr id="6" name="Rectangle 1037">
            <a:extLst>
              <a:ext uri="{FF2B5EF4-FFF2-40B4-BE49-F238E27FC236}">
                <a16:creationId xmlns:a16="http://schemas.microsoft.com/office/drawing/2014/main" id="{2FA22C13-BAD6-B62E-7AD8-FCF39283663B}"/>
              </a:ext>
            </a:extLst>
          </p:cNvPr>
          <p:cNvSpPr>
            <a:spLocks noGrp="1" noChangeArrowheads="1"/>
          </p:cNvSpPr>
          <p:nvPr>
            <p:ph type="sldNum" sz="quarter" idx="12"/>
          </p:nvPr>
        </p:nvSpPr>
        <p:spPr>
          <a:ln/>
        </p:spPr>
        <p:txBody>
          <a:bodyPr/>
          <a:lstStyle>
            <a:lvl1pPr>
              <a:defRPr/>
            </a:lvl1pPr>
          </a:lstStyle>
          <a:p>
            <a:fld id="{265A9F5B-3BFE-443F-BE01-C5E2F5DAB81B}" type="slidenum">
              <a:rPr lang="en-GB" altLang="en-US"/>
              <a:pPr/>
              <a:t>‹#›</a:t>
            </a:fld>
            <a:endParaRPr lang="en-GB" altLang="en-US"/>
          </a:p>
        </p:txBody>
      </p:sp>
    </p:spTree>
    <p:extLst>
      <p:ext uri="{BB962C8B-B14F-4D97-AF65-F5344CB8AC3E}">
        <p14:creationId xmlns:p14="http://schemas.microsoft.com/office/powerpoint/2010/main" val="1471878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617538"/>
            <a:ext cx="7804150" cy="5514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035">
            <a:extLst>
              <a:ext uri="{FF2B5EF4-FFF2-40B4-BE49-F238E27FC236}">
                <a16:creationId xmlns:a16="http://schemas.microsoft.com/office/drawing/2014/main" id="{66CF54BA-85BB-4424-E5A3-B98183788BC1}"/>
              </a:ext>
            </a:extLst>
          </p:cNvPr>
          <p:cNvSpPr>
            <a:spLocks noGrp="1" noChangeArrowheads="1"/>
          </p:cNvSpPr>
          <p:nvPr>
            <p:ph type="dt" sz="half" idx="10"/>
          </p:nvPr>
        </p:nvSpPr>
        <p:spPr>
          <a:ln/>
        </p:spPr>
        <p:txBody>
          <a:bodyPr/>
          <a:lstStyle>
            <a:lvl1pPr>
              <a:defRPr/>
            </a:lvl1pPr>
          </a:lstStyle>
          <a:p>
            <a:pPr>
              <a:defRPr/>
            </a:pPr>
            <a:fld id="{434FC849-BEB3-4F0C-8C7A-F33055C8111E}" type="datetime1">
              <a:rPr lang="en-US"/>
              <a:pPr>
                <a:defRPr/>
              </a:pPr>
              <a:t>2/3/2023</a:t>
            </a:fld>
            <a:endParaRPr lang="en-US"/>
          </a:p>
        </p:txBody>
      </p:sp>
      <p:sp>
        <p:nvSpPr>
          <p:cNvPr id="4" name="Rectangle 1036">
            <a:extLst>
              <a:ext uri="{FF2B5EF4-FFF2-40B4-BE49-F238E27FC236}">
                <a16:creationId xmlns:a16="http://schemas.microsoft.com/office/drawing/2014/main" id="{A77F992B-3A91-AF21-BE9B-A16372B7440F}"/>
              </a:ext>
            </a:extLst>
          </p:cNvPr>
          <p:cNvSpPr>
            <a:spLocks noGrp="1" noChangeArrowheads="1"/>
          </p:cNvSpPr>
          <p:nvPr>
            <p:ph type="ftr" sz="quarter" idx="11"/>
          </p:nvPr>
        </p:nvSpPr>
        <p:spPr>
          <a:ln/>
        </p:spPr>
        <p:txBody>
          <a:bodyPr/>
          <a:lstStyle>
            <a:lvl1pPr>
              <a:defRPr/>
            </a:lvl1pPr>
          </a:lstStyle>
          <a:p>
            <a:pPr>
              <a:defRPr/>
            </a:pPr>
            <a:r>
              <a:rPr lang="en-GB"/>
              <a:t>© Kosgei2008</a:t>
            </a:r>
          </a:p>
        </p:txBody>
      </p:sp>
      <p:sp>
        <p:nvSpPr>
          <p:cNvPr id="5" name="Rectangle 1037">
            <a:extLst>
              <a:ext uri="{FF2B5EF4-FFF2-40B4-BE49-F238E27FC236}">
                <a16:creationId xmlns:a16="http://schemas.microsoft.com/office/drawing/2014/main" id="{90B4B21F-AD8D-20F0-24B0-720701FFAEAD}"/>
              </a:ext>
            </a:extLst>
          </p:cNvPr>
          <p:cNvSpPr>
            <a:spLocks noGrp="1" noChangeArrowheads="1"/>
          </p:cNvSpPr>
          <p:nvPr>
            <p:ph type="sldNum" sz="quarter" idx="12"/>
          </p:nvPr>
        </p:nvSpPr>
        <p:spPr>
          <a:ln/>
        </p:spPr>
        <p:txBody>
          <a:bodyPr/>
          <a:lstStyle>
            <a:lvl1pPr>
              <a:defRPr/>
            </a:lvl1pPr>
          </a:lstStyle>
          <a:p>
            <a:fld id="{7DD74E05-C3C2-43D3-8C66-917E101776D0}" type="slidenum">
              <a:rPr lang="en-GB" altLang="en-US"/>
              <a:pPr/>
              <a:t>‹#›</a:t>
            </a:fld>
            <a:endParaRPr lang="en-GB" altLang="en-US"/>
          </a:p>
        </p:txBody>
      </p:sp>
    </p:spTree>
    <p:extLst>
      <p:ext uri="{BB962C8B-B14F-4D97-AF65-F5344CB8AC3E}">
        <p14:creationId xmlns:p14="http://schemas.microsoft.com/office/powerpoint/2010/main" val="1033744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35">
            <a:extLst>
              <a:ext uri="{FF2B5EF4-FFF2-40B4-BE49-F238E27FC236}">
                <a16:creationId xmlns:a16="http://schemas.microsoft.com/office/drawing/2014/main" id="{1D4580FB-AEB8-79A0-5F48-3B23BE8A9F45}"/>
              </a:ext>
            </a:extLst>
          </p:cNvPr>
          <p:cNvSpPr>
            <a:spLocks noGrp="1" noChangeArrowheads="1"/>
          </p:cNvSpPr>
          <p:nvPr>
            <p:ph type="dt" sz="half" idx="10"/>
          </p:nvPr>
        </p:nvSpPr>
        <p:spPr>
          <a:ln/>
        </p:spPr>
        <p:txBody>
          <a:bodyPr/>
          <a:lstStyle>
            <a:lvl1pPr>
              <a:defRPr/>
            </a:lvl1pPr>
          </a:lstStyle>
          <a:p>
            <a:pPr>
              <a:defRPr/>
            </a:pPr>
            <a:fld id="{8C68550A-7A24-407C-90BF-C9750F579F6B}" type="datetime1">
              <a:rPr lang="en-US"/>
              <a:pPr>
                <a:defRPr/>
              </a:pPr>
              <a:t>2/3/2023</a:t>
            </a:fld>
            <a:endParaRPr lang="en-US"/>
          </a:p>
        </p:txBody>
      </p:sp>
      <p:sp>
        <p:nvSpPr>
          <p:cNvPr id="5" name="Rectangle 1036">
            <a:extLst>
              <a:ext uri="{FF2B5EF4-FFF2-40B4-BE49-F238E27FC236}">
                <a16:creationId xmlns:a16="http://schemas.microsoft.com/office/drawing/2014/main" id="{0809FEFD-2260-B9AA-CC32-4646315E73BE}"/>
              </a:ext>
            </a:extLst>
          </p:cNvPr>
          <p:cNvSpPr>
            <a:spLocks noGrp="1" noChangeArrowheads="1"/>
          </p:cNvSpPr>
          <p:nvPr>
            <p:ph type="ftr" sz="quarter" idx="11"/>
          </p:nvPr>
        </p:nvSpPr>
        <p:spPr>
          <a:ln/>
        </p:spPr>
        <p:txBody>
          <a:bodyPr/>
          <a:lstStyle>
            <a:lvl1pPr>
              <a:defRPr/>
            </a:lvl1pPr>
          </a:lstStyle>
          <a:p>
            <a:pPr>
              <a:defRPr/>
            </a:pPr>
            <a:r>
              <a:rPr lang="en-GB"/>
              <a:t>© Kosgei2008</a:t>
            </a:r>
          </a:p>
        </p:txBody>
      </p:sp>
      <p:sp>
        <p:nvSpPr>
          <p:cNvPr id="6" name="Rectangle 1037">
            <a:extLst>
              <a:ext uri="{FF2B5EF4-FFF2-40B4-BE49-F238E27FC236}">
                <a16:creationId xmlns:a16="http://schemas.microsoft.com/office/drawing/2014/main" id="{58C8FE4C-48CF-B883-925A-EE01B8A3AEAC}"/>
              </a:ext>
            </a:extLst>
          </p:cNvPr>
          <p:cNvSpPr>
            <a:spLocks noGrp="1" noChangeArrowheads="1"/>
          </p:cNvSpPr>
          <p:nvPr>
            <p:ph type="sldNum" sz="quarter" idx="12"/>
          </p:nvPr>
        </p:nvSpPr>
        <p:spPr>
          <a:ln/>
        </p:spPr>
        <p:txBody>
          <a:bodyPr/>
          <a:lstStyle>
            <a:lvl1pPr>
              <a:defRPr/>
            </a:lvl1pPr>
          </a:lstStyle>
          <a:p>
            <a:fld id="{741A5580-1C20-4FA9-B114-EAA6952E8CF6}" type="slidenum">
              <a:rPr lang="en-GB" altLang="en-US"/>
              <a:pPr/>
              <a:t>‹#›</a:t>
            </a:fld>
            <a:endParaRPr lang="en-GB" altLang="en-US"/>
          </a:p>
        </p:txBody>
      </p:sp>
    </p:spTree>
    <p:extLst>
      <p:ext uri="{BB962C8B-B14F-4D97-AF65-F5344CB8AC3E}">
        <p14:creationId xmlns:p14="http://schemas.microsoft.com/office/powerpoint/2010/main" val="2917713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35">
            <a:extLst>
              <a:ext uri="{FF2B5EF4-FFF2-40B4-BE49-F238E27FC236}">
                <a16:creationId xmlns:a16="http://schemas.microsoft.com/office/drawing/2014/main" id="{5C534469-E362-C659-1577-DB53DF09422E}"/>
              </a:ext>
            </a:extLst>
          </p:cNvPr>
          <p:cNvSpPr>
            <a:spLocks noGrp="1" noChangeArrowheads="1"/>
          </p:cNvSpPr>
          <p:nvPr>
            <p:ph type="dt" sz="half" idx="10"/>
          </p:nvPr>
        </p:nvSpPr>
        <p:spPr>
          <a:ln/>
        </p:spPr>
        <p:txBody>
          <a:bodyPr/>
          <a:lstStyle>
            <a:lvl1pPr>
              <a:defRPr/>
            </a:lvl1pPr>
          </a:lstStyle>
          <a:p>
            <a:pPr>
              <a:defRPr/>
            </a:pPr>
            <a:fld id="{AB483979-13D6-4138-AA84-433000D835AB}" type="datetime1">
              <a:rPr lang="en-US"/>
              <a:pPr>
                <a:defRPr/>
              </a:pPr>
              <a:t>2/3/2023</a:t>
            </a:fld>
            <a:endParaRPr lang="en-US"/>
          </a:p>
        </p:txBody>
      </p:sp>
      <p:sp>
        <p:nvSpPr>
          <p:cNvPr id="6" name="Rectangle 1036">
            <a:extLst>
              <a:ext uri="{FF2B5EF4-FFF2-40B4-BE49-F238E27FC236}">
                <a16:creationId xmlns:a16="http://schemas.microsoft.com/office/drawing/2014/main" id="{E0CEB01B-0790-D2BA-419A-0BA41465E188}"/>
              </a:ext>
            </a:extLst>
          </p:cNvPr>
          <p:cNvSpPr>
            <a:spLocks noGrp="1" noChangeArrowheads="1"/>
          </p:cNvSpPr>
          <p:nvPr>
            <p:ph type="ftr" sz="quarter" idx="11"/>
          </p:nvPr>
        </p:nvSpPr>
        <p:spPr>
          <a:ln/>
        </p:spPr>
        <p:txBody>
          <a:bodyPr/>
          <a:lstStyle>
            <a:lvl1pPr>
              <a:defRPr/>
            </a:lvl1pPr>
          </a:lstStyle>
          <a:p>
            <a:pPr>
              <a:defRPr/>
            </a:pPr>
            <a:r>
              <a:rPr lang="en-GB"/>
              <a:t>© Kosgei2008</a:t>
            </a:r>
          </a:p>
        </p:txBody>
      </p:sp>
      <p:sp>
        <p:nvSpPr>
          <p:cNvPr id="7" name="Rectangle 1037">
            <a:extLst>
              <a:ext uri="{FF2B5EF4-FFF2-40B4-BE49-F238E27FC236}">
                <a16:creationId xmlns:a16="http://schemas.microsoft.com/office/drawing/2014/main" id="{AB0F594F-536B-A2AA-BC52-52FE8728937C}"/>
              </a:ext>
            </a:extLst>
          </p:cNvPr>
          <p:cNvSpPr>
            <a:spLocks noGrp="1" noChangeArrowheads="1"/>
          </p:cNvSpPr>
          <p:nvPr>
            <p:ph type="sldNum" sz="quarter" idx="12"/>
          </p:nvPr>
        </p:nvSpPr>
        <p:spPr>
          <a:ln/>
        </p:spPr>
        <p:txBody>
          <a:bodyPr/>
          <a:lstStyle>
            <a:lvl1pPr>
              <a:defRPr/>
            </a:lvl1pPr>
          </a:lstStyle>
          <a:p>
            <a:fld id="{D1947BAB-6389-43DE-B986-19EA86F88F0B}" type="slidenum">
              <a:rPr lang="en-GB" altLang="en-US"/>
              <a:pPr/>
              <a:t>‹#›</a:t>
            </a:fld>
            <a:endParaRPr lang="en-GB" altLang="en-US"/>
          </a:p>
        </p:txBody>
      </p:sp>
    </p:spTree>
    <p:extLst>
      <p:ext uri="{BB962C8B-B14F-4D97-AF65-F5344CB8AC3E}">
        <p14:creationId xmlns:p14="http://schemas.microsoft.com/office/powerpoint/2010/main" val="3326615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35">
            <a:extLst>
              <a:ext uri="{FF2B5EF4-FFF2-40B4-BE49-F238E27FC236}">
                <a16:creationId xmlns:a16="http://schemas.microsoft.com/office/drawing/2014/main" id="{FE16C1CC-F56B-F016-B24E-7C31AE9792F8}"/>
              </a:ext>
            </a:extLst>
          </p:cNvPr>
          <p:cNvSpPr>
            <a:spLocks noGrp="1" noChangeArrowheads="1"/>
          </p:cNvSpPr>
          <p:nvPr>
            <p:ph type="dt" sz="half" idx="10"/>
          </p:nvPr>
        </p:nvSpPr>
        <p:spPr>
          <a:ln/>
        </p:spPr>
        <p:txBody>
          <a:bodyPr/>
          <a:lstStyle>
            <a:lvl1pPr>
              <a:defRPr/>
            </a:lvl1pPr>
          </a:lstStyle>
          <a:p>
            <a:pPr>
              <a:defRPr/>
            </a:pPr>
            <a:fld id="{0C61E4F1-075D-40EB-BDD0-79A5CF9619C1}" type="datetime1">
              <a:rPr lang="en-US"/>
              <a:pPr>
                <a:defRPr/>
              </a:pPr>
              <a:t>2/3/2023</a:t>
            </a:fld>
            <a:endParaRPr lang="en-US"/>
          </a:p>
        </p:txBody>
      </p:sp>
      <p:sp>
        <p:nvSpPr>
          <p:cNvPr id="8" name="Rectangle 1036">
            <a:extLst>
              <a:ext uri="{FF2B5EF4-FFF2-40B4-BE49-F238E27FC236}">
                <a16:creationId xmlns:a16="http://schemas.microsoft.com/office/drawing/2014/main" id="{49BA72F6-EE24-9032-24ED-836B4C5AA327}"/>
              </a:ext>
            </a:extLst>
          </p:cNvPr>
          <p:cNvSpPr>
            <a:spLocks noGrp="1" noChangeArrowheads="1"/>
          </p:cNvSpPr>
          <p:nvPr>
            <p:ph type="ftr" sz="quarter" idx="11"/>
          </p:nvPr>
        </p:nvSpPr>
        <p:spPr>
          <a:ln/>
        </p:spPr>
        <p:txBody>
          <a:bodyPr/>
          <a:lstStyle>
            <a:lvl1pPr>
              <a:defRPr/>
            </a:lvl1pPr>
          </a:lstStyle>
          <a:p>
            <a:pPr>
              <a:defRPr/>
            </a:pPr>
            <a:r>
              <a:rPr lang="en-GB"/>
              <a:t>© Kosgei2008</a:t>
            </a:r>
          </a:p>
        </p:txBody>
      </p:sp>
      <p:sp>
        <p:nvSpPr>
          <p:cNvPr id="9" name="Rectangle 1037">
            <a:extLst>
              <a:ext uri="{FF2B5EF4-FFF2-40B4-BE49-F238E27FC236}">
                <a16:creationId xmlns:a16="http://schemas.microsoft.com/office/drawing/2014/main" id="{03CF130F-4B7C-EB24-29C8-887B2BB8ED00}"/>
              </a:ext>
            </a:extLst>
          </p:cNvPr>
          <p:cNvSpPr>
            <a:spLocks noGrp="1" noChangeArrowheads="1"/>
          </p:cNvSpPr>
          <p:nvPr>
            <p:ph type="sldNum" sz="quarter" idx="12"/>
          </p:nvPr>
        </p:nvSpPr>
        <p:spPr>
          <a:ln/>
        </p:spPr>
        <p:txBody>
          <a:bodyPr/>
          <a:lstStyle>
            <a:lvl1pPr>
              <a:defRPr/>
            </a:lvl1pPr>
          </a:lstStyle>
          <a:p>
            <a:fld id="{043213DB-C1F9-4974-8CF7-0F3ED71874B7}" type="slidenum">
              <a:rPr lang="en-GB" altLang="en-US"/>
              <a:pPr/>
              <a:t>‹#›</a:t>
            </a:fld>
            <a:endParaRPr lang="en-GB" altLang="en-US"/>
          </a:p>
        </p:txBody>
      </p:sp>
    </p:spTree>
    <p:extLst>
      <p:ext uri="{BB962C8B-B14F-4D97-AF65-F5344CB8AC3E}">
        <p14:creationId xmlns:p14="http://schemas.microsoft.com/office/powerpoint/2010/main" val="1173858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35">
            <a:extLst>
              <a:ext uri="{FF2B5EF4-FFF2-40B4-BE49-F238E27FC236}">
                <a16:creationId xmlns:a16="http://schemas.microsoft.com/office/drawing/2014/main" id="{68F9DC49-3DD9-0602-8F7E-D013B91B8A8B}"/>
              </a:ext>
            </a:extLst>
          </p:cNvPr>
          <p:cNvSpPr>
            <a:spLocks noGrp="1" noChangeArrowheads="1"/>
          </p:cNvSpPr>
          <p:nvPr>
            <p:ph type="dt" sz="half" idx="10"/>
          </p:nvPr>
        </p:nvSpPr>
        <p:spPr>
          <a:ln/>
        </p:spPr>
        <p:txBody>
          <a:bodyPr/>
          <a:lstStyle>
            <a:lvl1pPr>
              <a:defRPr/>
            </a:lvl1pPr>
          </a:lstStyle>
          <a:p>
            <a:pPr>
              <a:defRPr/>
            </a:pPr>
            <a:fld id="{2118E969-88DC-4A33-A410-5824EB2CDAB0}" type="datetime1">
              <a:rPr lang="en-US"/>
              <a:pPr>
                <a:defRPr/>
              </a:pPr>
              <a:t>2/3/2023</a:t>
            </a:fld>
            <a:endParaRPr lang="en-US"/>
          </a:p>
        </p:txBody>
      </p:sp>
      <p:sp>
        <p:nvSpPr>
          <p:cNvPr id="4" name="Rectangle 1036">
            <a:extLst>
              <a:ext uri="{FF2B5EF4-FFF2-40B4-BE49-F238E27FC236}">
                <a16:creationId xmlns:a16="http://schemas.microsoft.com/office/drawing/2014/main" id="{EDD22812-6CF2-E74C-C322-D0CB898CF957}"/>
              </a:ext>
            </a:extLst>
          </p:cNvPr>
          <p:cNvSpPr>
            <a:spLocks noGrp="1" noChangeArrowheads="1"/>
          </p:cNvSpPr>
          <p:nvPr>
            <p:ph type="ftr" sz="quarter" idx="11"/>
          </p:nvPr>
        </p:nvSpPr>
        <p:spPr>
          <a:ln/>
        </p:spPr>
        <p:txBody>
          <a:bodyPr/>
          <a:lstStyle>
            <a:lvl1pPr>
              <a:defRPr/>
            </a:lvl1pPr>
          </a:lstStyle>
          <a:p>
            <a:pPr>
              <a:defRPr/>
            </a:pPr>
            <a:r>
              <a:rPr lang="en-GB"/>
              <a:t>© Kosgei2008</a:t>
            </a:r>
          </a:p>
        </p:txBody>
      </p:sp>
      <p:sp>
        <p:nvSpPr>
          <p:cNvPr id="5" name="Rectangle 1037">
            <a:extLst>
              <a:ext uri="{FF2B5EF4-FFF2-40B4-BE49-F238E27FC236}">
                <a16:creationId xmlns:a16="http://schemas.microsoft.com/office/drawing/2014/main" id="{DB711AFF-70B1-264D-C9BA-BF1A5C847174}"/>
              </a:ext>
            </a:extLst>
          </p:cNvPr>
          <p:cNvSpPr>
            <a:spLocks noGrp="1" noChangeArrowheads="1"/>
          </p:cNvSpPr>
          <p:nvPr>
            <p:ph type="sldNum" sz="quarter" idx="12"/>
          </p:nvPr>
        </p:nvSpPr>
        <p:spPr>
          <a:ln/>
        </p:spPr>
        <p:txBody>
          <a:bodyPr/>
          <a:lstStyle>
            <a:lvl1pPr>
              <a:defRPr/>
            </a:lvl1pPr>
          </a:lstStyle>
          <a:p>
            <a:fld id="{7F7A7D62-C339-4061-AC51-094771ECF5C3}" type="slidenum">
              <a:rPr lang="en-GB" altLang="en-US"/>
              <a:pPr/>
              <a:t>‹#›</a:t>
            </a:fld>
            <a:endParaRPr lang="en-GB" altLang="en-US"/>
          </a:p>
        </p:txBody>
      </p:sp>
    </p:spTree>
    <p:extLst>
      <p:ext uri="{BB962C8B-B14F-4D97-AF65-F5344CB8AC3E}">
        <p14:creationId xmlns:p14="http://schemas.microsoft.com/office/powerpoint/2010/main" val="594242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35">
            <a:extLst>
              <a:ext uri="{FF2B5EF4-FFF2-40B4-BE49-F238E27FC236}">
                <a16:creationId xmlns:a16="http://schemas.microsoft.com/office/drawing/2014/main" id="{FA7E626C-AEE5-0EED-86C7-EB02D4EA1DD5}"/>
              </a:ext>
            </a:extLst>
          </p:cNvPr>
          <p:cNvSpPr>
            <a:spLocks noGrp="1" noChangeArrowheads="1"/>
          </p:cNvSpPr>
          <p:nvPr>
            <p:ph type="dt" sz="half" idx="10"/>
          </p:nvPr>
        </p:nvSpPr>
        <p:spPr>
          <a:ln/>
        </p:spPr>
        <p:txBody>
          <a:bodyPr/>
          <a:lstStyle>
            <a:lvl1pPr>
              <a:defRPr/>
            </a:lvl1pPr>
          </a:lstStyle>
          <a:p>
            <a:pPr>
              <a:defRPr/>
            </a:pPr>
            <a:fld id="{CCB68FD5-DDAE-4B7A-BF3D-FA0F1750D3FB}" type="datetime1">
              <a:rPr lang="en-US"/>
              <a:pPr>
                <a:defRPr/>
              </a:pPr>
              <a:t>2/3/2023</a:t>
            </a:fld>
            <a:endParaRPr lang="en-US"/>
          </a:p>
        </p:txBody>
      </p:sp>
      <p:sp>
        <p:nvSpPr>
          <p:cNvPr id="3" name="Rectangle 1036">
            <a:extLst>
              <a:ext uri="{FF2B5EF4-FFF2-40B4-BE49-F238E27FC236}">
                <a16:creationId xmlns:a16="http://schemas.microsoft.com/office/drawing/2014/main" id="{034B8AD9-95B7-133C-7D5D-7FFFCD65B493}"/>
              </a:ext>
            </a:extLst>
          </p:cNvPr>
          <p:cNvSpPr>
            <a:spLocks noGrp="1" noChangeArrowheads="1"/>
          </p:cNvSpPr>
          <p:nvPr>
            <p:ph type="ftr" sz="quarter" idx="11"/>
          </p:nvPr>
        </p:nvSpPr>
        <p:spPr>
          <a:ln/>
        </p:spPr>
        <p:txBody>
          <a:bodyPr/>
          <a:lstStyle>
            <a:lvl1pPr>
              <a:defRPr/>
            </a:lvl1pPr>
          </a:lstStyle>
          <a:p>
            <a:pPr>
              <a:defRPr/>
            </a:pPr>
            <a:r>
              <a:rPr lang="en-GB"/>
              <a:t>© Kosgei2008</a:t>
            </a:r>
          </a:p>
        </p:txBody>
      </p:sp>
      <p:sp>
        <p:nvSpPr>
          <p:cNvPr id="4" name="Rectangle 1037">
            <a:extLst>
              <a:ext uri="{FF2B5EF4-FFF2-40B4-BE49-F238E27FC236}">
                <a16:creationId xmlns:a16="http://schemas.microsoft.com/office/drawing/2014/main" id="{811E3797-8A77-E0E5-3616-89E4C5943C74}"/>
              </a:ext>
            </a:extLst>
          </p:cNvPr>
          <p:cNvSpPr>
            <a:spLocks noGrp="1" noChangeArrowheads="1"/>
          </p:cNvSpPr>
          <p:nvPr>
            <p:ph type="sldNum" sz="quarter" idx="12"/>
          </p:nvPr>
        </p:nvSpPr>
        <p:spPr>
          <a:ln/>
        </p:spPr>
        <p:txBody>
          <a:bodyPr/>
          <a:lstStyle>
            <a:lvl1pPr>
              <a:defRPr/>
            </a:lvl1pPr>
          </a:lstStyle>
          <a:p>
            <a:fld id="{5CC34139-224D-47AD-9A9B-ADAED6D3D400}" type="slidenum">
              <a:rPr lang="en-GB" altLang="en-US"/>
              <a:pPr/>
              <a:t>‹#›</a:t>
            </a:fld>
            <a:endParaRPr lang="en-GB" altLang="en-US"/>
          </a:p>
        </p:txBody>
      </p:sp>
    </p:spTree>
    <p:extLst>
      <p:ext uri="{BB962C8B-B14F-4D97-AF65-F5344CB8AC3E}">
        <p14:creationId xmlns:p14="http://schemas.microsoft.com/office/powerpoint/2010/main" val="3189819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35">
            <a:extLst>
              <a:ext uri="{FF2B5EF4-FFF2-40B4-BE49-F238E27FC236}">
                <a16:creationId xmlns:a16="http://schemas.microsoft.com/office/drawing/2014/main" id="{000D94FD-DABA-C1B3-07EA-6296010438AC}"/>
              </a:ext>
            </a:extLst>
          </p:cNvPr>
          <p:cNvSpPr>
            <a:spLocks noGrp="1" noChangeArrowheads="1"/>
          </p:cNvSpPr>
          <p:nvPr>
            <p:ph type="dt" sz="half" idx="10"/>
          </p:nvPr>
        </p:nvSpPr>
        <p:spPr>
          <a:ln/>
        </p:spPr>
        <p:txBody>
          <a:bodyPr/>
          <a:lstStyle>
            <a:lvl1pPr>
              <a:defRPr/>
            </a:lvl1pPr>
          </a:lstStyle>
          <a:p>
            <a:pPr>
              <a:defRPr/>
            </a:pPr>
            <a:fld id="{9766A16B-617E-47E1-9997-DE22D0103A0B}" type="datetime1">
              <a:rPr lang="en-US"/>
              <a:pPr>
                <a:defRPr/>
              </a:pPr>
              <a:t>2/3/2023</a:t>
            </a:fld>
            <a:endParaRPr lang="en-US"/>
          </a:p>
        </p:txBody>
      </p:sp>
      <p:sp>
        <p:nvSpPr>
          <p:cNvPr id="6" name="Rectangle 1036">
            <a:extLst>
              <a:ext uri="{FF2B5EF4-FFF2-40B4-BE49-F238E27FC236}">
                <a16:creationId xmlns:a16="http://schemas.microsoft.com/office/drawing/2014/main" id="{3B5011AA-8AEB-9BD0-01EE-2D5941FB53C3}"/>
              </a:ext>
            </a:extLst>
          </p:cNvPr>
          <p:cNvSpPr>
            <a:spLocks noGrp="1" noChangeArrowheads="1"/>
          </p:cNvSpPr>
          <p:nvPr>
            <p:ph type="ftr" sz="quarter" idx="11"/>
          </p:nvPr>
        </p:nvSpPr>
        <p:spPr>
          <a:ln/>
        </p:spPr>
        <p:txBody>
          <a:bodyPr/>
          <a:lstStyle>
            <a:lvl1pPr>
              <a:defRPr/>
            </a:lvl1pPr>
          </a:lstStyle>
          <a:p>
            <a:pPr>
              <a:defRPr/>
            </a:pPr>
            <a:r>
              <a:rPr lang="en-GB"/>
              <a:t>© Kosgei2008</a:t>
            </a:r>
          </a:p>
        </p:txBody>
      </p:sp>
      <p:sp>
        <p:nvSpPr>
          <p:cNvPr id="7" name="Rectangle 1037">
            <a:extLst>
              <a:ext uri="{FF2B5EF4-FFF2-40B4-BE49-F238E27FC236}">
                <a16:creationId xmlns:a16="http://schemas.microsoft.com/office/drawing/2014/main" id="{3FF561E5-9188-6CE0-CA4B-26CA9ADBBD0F}"/>
              </a:ext>
            </a:extLst>
          </p:cNvPr>
          <p:cNvSpPr>
            <a:spLocks noGrp="1" noChangeArrowheads="1"/>
          </p:cNvSpPr>
          <p:nvPr>
            <p:ph type="sldNum" sz="quarter" idx="12"/>
          </p:nvPr>
        </p:nvSpPr>
        <p:spPr>
          <a:ln/>
        </p:spPr>
        <p:txBody>
          <a:bodyPr/>
          <a:lstStyle>
            <a:lvl1pPr>
              <a:defRPr/>
            </a:lvl1pPr>
          </a:lstStyle>
          <a:p>
            <a:fld id="{ADB92063-C57B-4B88-916E-8D8E5EFA6B74}" type="slidenum">
              <a:rPr lang="en-GB" altLang="en-US"/>
              <a:pPr/>
              <a:t>‹#›</a:t>
            </a:fld>
            <a:endParaRPr lang="en-GB" altLang="en-US"/>
          </a:p>
        </p:txBody>
      </p:sp>
    </p:spTree>
    <p:extLst>
      <p:ext uri="{BB962C8B-B14F-4D97-AF65-F5344CB8AC3E}">
        <p14:creationId xmlns:p14="http://schemas.microsoft.com/office/powerpoint/2010/main" val="1802872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35">
            <a:extLst>
              <a:ext uri="{FF2B5EF4-FFF2-40B4-BE49-F238E27FC236}">
                <a16:creationId xmlns:a16="http://schemas.microsoft.com/office/drawing/2014/main" id="{1993E969-494F-D129-4428-E558B001C2DB}"/>
              </a:ext>
            </a:extLst>
          </p:cNvPr>
          <p:cNvSpPr>
            <a:spLocks noGrp="1" noChangeArrowheads="1"/>
          </p:cNvSpPr>
          <p:nvPr>
            <p:ph type="dt" sz="half" idx="10"/>
          </p:nvPr>
        </p:nvSpPr>
        <p:spPr>
          <a:ln/>
        </p:spPr>
        <p:txBody>
          <a:bodyPr/>
          <a:lstStyle>
            <a:lvl1pPr>
              <a:defRPr/>
            </a:lvl1pPr>
          </a:lstStyle>
          <a:p>
            <a:pPr>
              <a:defRPr/>
            </a:pPr>
            <a:fld id="{0D42BCC0-A0CA-4912-996F-5EBB02C63003}" type="datetime1">
              <a:rPr lang="en-US"/>
              <a:pPr>
                <a:defRPr/>
              </a:pPr>
              <a:t>2/3/2023</a:t>
            </a:fld>
            <a:endParaRPr lang="en-US"/>
          </a:p>
        </p:txBody>
      </p:sp>
      <p:sp>
        <p:nvSpPr>
          <p:cNvPr id="6" name="Rectangle 1036">
            <a:extLst>
              <a:ext uri="{FF2B5EF4-FFF2-40B4-BE49-F238E27FC236}">
                <a16:creationId xmlns:a16="http://schemas.microsoft.com/office/drawing/2014/main" id="{B0073C42-F8FE-BB8A-2377-7A7E91265E42}"/>
              </a:ext>
            </a:extLst>
          </p:cNvPr>
          <p:cNvSpPr>
            <a:spLocks noGrp="1" noChangeArrowheads="1"/>
          </p:cNvSpPr>
          <p:nvPr>
            <p:ph type="ftr" sz="quarter" idx="11"/>
          </p:nvPr>
        </p:nvSpPr>
        <p:spPr>
          <a:ln/>
        </p:spPr>
        <p:txBody>
          <a:bodyPr/>
          <a:lstStyle>
            <a:lvl1pPr>
              <a:defRPr/>
            </a:lvl1pPr>
          </a:lstStyle>
          <a:p>
            <a:pPr>
              <a:defRPr/>
            </a:pPr>
            <a:r>
              <a:rPr lang="en-GB"/>
              <a:t>© Kosgei2008</a:t>
            </a:r>
          </a:p>
        </p:txBody>
      </p:sp>
      <p:sp>
        <p:nvSpPr>
          <p:cNvPr id="7" name="Rectangle 1037">
            <a:extLst>
              <a:ext uri="{FF2B5EF4-FFF2-40B4-BE49-F238E27FC236}">
                <a16:creationId xmlns:a16="http://schemas.microsoft.com/office/drawing/2014/main" id="{D3D96D5F-8DFC-AF74-A22D-E923DA0E2815}"/>
              </a:ext>
            </a:extLst>
          </p:cNvPr>
          <p:cNvSpPr>
            <a:spLocks noGrp="1" noChangeArrowheads="1"/>
          </p:cNvSpPr>
          <p:nvPr>
            <p:ph type="sldNum" sz="quarter" idx="12"/>
          </p:nvPr>
        </p:nvSpPr>
        <p:spPr>
          <a:ln/>
        </p:spPr>
        <p:txBody>
          <a:bodyPr/>
          <a:lstStyle>
            <a:lvl1pPr>
              <a:defRPr/>
            </a:lvl1pPr>
          </a:lstStyle>
          <a:p>
            <a:fld id="{C652C627-B5D4-48C2-8D96-FF9680C7AF6D}" type="slidenum">
              <a:rPr lang="en-GB" altLang="en-US"/>
              <a:pPr/>
              <a:t>‹#›</a:t>
            </a:fld>
            <a:endParaRPr lang="en-GB" altLang="en-US"/>
          </a:p>
        </p:txBody>
      </p:sp>
    </p:spTree>
    <p:extLst>
      <p:ext uri="{BB962C8B-B14F-4D97-AF65-F5344CB8AC3E}">
        <p14:creationId xmlns:p14="http://schemas.microsoft.com/office/powerpoint/2010/main" val="1386484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35">
            <a:extLst>
              <a:ext uri="{FF2B5EF4-FFF2-40B4-BE49-F238E27FC236}">
                <a16:creationId xmlns:a16="http://schemas.microsoft.com/office/drawing/2014/main" id="{DE06A25C-B727-D525-8516-4E86F4B9A934}"/>
              </a:ext>
            </a:extLst>
          </p:cNvPr>
          <p:cNvSpPr>
            <a:spLocks noGrp="1" noChangeArrowheads="1"/>
          </p:cNvSpPr>
          <p:nvPr>
            <p:ph type="dt" sz="half" idx="10"/>
          </p:nvPr>
        </p:nvSpPr>
        <p:spPr>
          <a:ln/>
        </p:spPr>
        <p:txBody>
          <a:bodyPr/>
          <a:lstStyle>
            <a:lvl1pPr>
              <a:defRPr/>
            </a:lvl1pPr>
          </a:lstStyle>
          <a:p>
            <a:pPr>
              <a:defRPr/>
            </a:pPr>
            <a:fld id="{A15BDF0A-F4BF-45F3-B0AD-0B07EE9DCCA1}" type="datetime1">
              <a:rPr lang="en-US"/>
              <a:pPr>
                <a:defRPr/>
              </a:pPr>
              <a:t>2/3/2023</a:t>
            </a:fld>
            <a:endParaRPr lang="en-US"/>
          </a:p>
        </p:txBody>
      </p:sp>
      <p:sp>
        <p:nvSpPr>
          <p:cNvPr id="5" name="Rectangle 1036">
            <a:extLst>
              <a:ext uri="{FF2B5EF4-FFF2-40B4-BE49-F238E27FC236}">
                <a16:creationId xmlns:a16="http://schemas.microsoft.com/office/drawing/2014/main" id="{B1B01510-CD6A-4100-C205-CB75F289455B}"/>
              </a:ext>
            </a:extLst>
          </p:cNvPr>
          <p:cNvSpPr>
            <a:spLocks noGrp="1" noChangeArrowheads="1"/>
          </p:cNvSpPr>
          <p:nvPr>
            <p:ph type="ftr" sz="quarter" idx="11"/>
          </p:nvPr>
        </p:nvSpPr>
        <p:spPr>
          <a:ln/>
        </p:spPr>
        <p:txBody>
          <a:bodyPr/>
          <a:lstStyle>
            <a:lvl1pPr>
              <a:defRPr/>
            </a:lvl1pPr>
          </a:lstStyle>
          <a:p>
            <a:pPr>
              <a:defRPr/>
            </a:pPr>
            <a:r>
              <a:rPr lang="en-GB"/>
              <a:t>© Kosgei2008</a:t>
            </a:r>
          </a:p>
        </p:txBody>
      </p:sp>
      <p:sp>
        <p:nvSpPr>
          <p:cNvPr id="6" name="Rectangle 1037">
            <a:extLst>
              <a:ext uri="{FF2B5EF4-FFF2-40B4-BE49-F238E27FC236}">
                <a16:creationId xmlns:a16="http://schemas.microsoft.com/office/drawing/2014/main" id="{05329051-A269-8329-90D1-2AD866FDD239}"/>
              </a:ext>
            </a:extLst>
          </p:cNvPr>
          <p:cNvSpPr>
            <a:spLocks noGrp="1" noChangeArrowheads="1"/>
          </p:cNvSpPr>
          <p:nvPr>
            <p:ph type="sldNum" sz="quarter" idx="12"/>
          </p:nvPr>
        </p:nvSpPr>
        <p:spPr>
          <a:ln/>
        </p:spPr>
        <p:txBody>
          <a:bodyPr/>
          <a:lstStyle>
            <a:lvl1pPr>
              <a:defRPr/>
            </a:lvl1pPr>
          </a:lstStyle>
          <a:p>
            <a:fld id="{0BA2AD76-2443-4A1E-8056-F66EA6170DB3}" type="slidenum">
              <a:rPr lang="en-GB" altLang="en-US"/>
              <a:pPr/>
              <a:t>‹#›</a:t>
            </a:fld>
            <a:endParaRPr lang="en-GB" altLang="en-US"/>
          </a:p>
        </p:txBody>
      </p:sp>
    </p:spTree>
    <p:extLst>
      <p:ext uri="{BB962C8B-B14F-4D97-AF65-F5344CB8AC3E}">
        <p14:creationId xmlns:p14="http://schemas.microsoft.com/office/powerpoint/2010/main" val="2167899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a:extLst>
              <a:ext uri="{FF2B5EF4-FFF2-40B4-BE49-F238E27FC236}">
                <a16:creationId xmlns:a16="http://schemas.microsoft.com/office/drawing/2014/main" id="{33387ECE-B663-314B-A456-20B9660AB0EB}"/>
              </a:ext>
            </a:extLst>
          </p:cNvPr>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ahoma" panose="020B0604030504040204" pitchFamily="34" charset="0"/>
              </a:defRPr>
            </a:lvl1pPr>
            <a:lvl2pPr marL="742950" indent="-285750" algn="ctr">
              <a:defRPr sz="2400">
                <a:solidFill>
                  <a:schemeClr val="tx1"/>
                </a:solidFill>
                <a:latin typeface="Tahoma" panose="020B0604030504040204" pitchFamily="34" charset="0"/>
              </a:defRPr>
            </a:lvl2pPr>
            <a:lvl3pPr marL="1143000" indent="-228600" algn="ctr">
              <a:defRPr sz="2400">
                <a:solidFill>
                  <a:schemeClr val="tx1"/>
                </a:solidFill>
                <a:latin typeface="Tahoma" panose="020B0604030504040204" pitchFamily="34" charset="0"/>
              </a:defRPr>
            </a:lvl3pPr>
            <a:lvl4pPr marL="1600200" indent="-228600" algn="ctr">
              <a:defRPr sz="2400">
                <a:solidFill>
                  <a:schemeClr val="tx1"/>
                </a:solidFill>
                <a:latin typeface="Tahoma" panose="020B0604030504040204" pitchFamily="34" charset="0"/>
              </a:defRPr>
            </a:lvl4pPr>
            <a:lvl5pPr marL="2057400" indent="-228600" algn="ctr">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kumimoji="1" lang="en-US" altLang="en-US"/>
          </a:p>
        </p:txBody>
      </p:sp>
      <p:sp>
        <p:nvSpPr>
          <p:cNvPr id="1027" name="Rectangle 1027">
            <a:extLst>
              <a:ext uri="{FF2B5EF4-FFF2-40B4-BE49-F238E27FC236}">
                <a16:creationId xmlns:a16="http://schemas.microsoft.com/office/drawing/2014/main" id="{ED93D959-AE52-27C7-4B0C-2DDB7CAC7790}"/>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ahoma" panose="020B0604030504040204" pitchFamily="34" charset="0"/>
              </a:defRPr>
            </a:lvl1pPr>
            <a:lvl2pPr marL="742950" indent="-285750" algn="ctr">
              <a:defRPr sz="2400">
                <a:solidFill>
                  <a:schemeClr val="tx1"/>
                </a:solidFill>
                <a:latin typeface="Tahoma" panose="020B0604030504040204" pitchFamily="34" charset="0"/>
              </a:defRPr>
            </a:lvl2pPr>
            <a:lvl3pPr marL="1143000" indent="-228600" algn="ctr">
              <a:defRPr sz="2400">
                <a:solidFill>
                  <a:schemeClr val="tx1"/>
                </a:solidFill>
                <a:latin typeface="Tahoma" panose="020B0604030504040204" pitchFamily="34" charset="0"/>
              </a:defRPr>
            </a:lvl3pPr>
            <a:lvl4pPr marL="1600200" indent="-228600" algn="ctr">
              <a:defRPr sz="2400">
                <a:solidFill>
                  <a:schemeClr val="tx1"/>
                </a:solidFill>
                <a:latin typeface="Tahoma" panose="020B0604030504040204" pitchFamily="34" charset="0"/>
              </a:defRPr>
            </a:lvl4pPr>
            <a:lvl5pPr marL="2057400" indent="-228600" algn="ctr">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kumimoji="1" lang="en-US" altLang="en-US"/>
          </a:p>
        </p:txBody>
      </p:sp>
      <p:sp>
        <p:nvSpPr>
          <p:cNvPr id="1028" name="Rectangle 1028">
            <a:extLst>
              <a:ext uri="{FF2B5EF4-FFF2-40B4-BE49-F238E27FC236}">
                <a16:creationId xmlns:a16="http://schemas.microsoft.com/office/drawing/2014/main" id="{03F431BB-65D4-1033-2C7D-B53BBD88236B}"/>
              </a:ext>
            </a:extLst>
          </p:cNvPr>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ahoma" panose="020B0604030504040204" pitchFamily="34" charset="0"/>
              </a:defRPr>
            </a:lvl1pPr>
            <a:lvl2pPr marL="742950" indent="-285750" algn="ctr">
              <a:defRPr sz="2400">
                <a:solidFill>
                  <a:schemeClr val="tx1"/>
                </a:solidFill>
                <a:latin typeface="Tahoma" panose="020B0604030504040204" pitchFamily="34" charset="0"/>
              </a:defRPr>
            </a:lvl2pPr>
            <a:lvl3pPr marL="1143000" indent="-228600" algn="ctr">
              <a:defRPr sz="2400">
                <a:solidFill>
                  <a:schemeClr val="tx1"/>
                </a:solidFill>
                <a:latin typeface="Tahoma" panose="020B0604030504040204" pitchFamily="34" charset="0"/>
              </a:defRPr>
            </a:lvl3pPr>
            <a:lvl4pPr marL="1600200" indent="-228600" algn="ctr">
              <a:defRPr sz="2400">
                <a:solidFill>
                  <a:schemeClr val="tx1"/>
                </a:solidFill>
                <a:latin typeface="Tahoma" panose="020B0604030504040204" pitchFamily="34" charset="0"/>
              </a:defRPr>
            </a:lvl4pPr>
            <a:lvl5pPr marL="2057400" indent="-228600" algn="ctr">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kumimoji="1" lang="en-US" altLang="en-US"/>
          </a:p>
        </p:txBody>
      </p:sp>
      <p:sp>
        <p:nvSpPr>
          <p:cNvPr id="1029" name="Rectangle 1029">
            <a:extLst>
              <a:ext uri="{FF2B5EF4-FFF2-40B4-BE49-F238E27FC236}">
                <a16:creationId xmlns:a16="http://schemas.microsoft.com/office/drawing/2014/main" id="{C5D5943F-DA28-B16D-53A8-EAA589244118}"/>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ahoma" panose="020B0604030504040204" pitchFamily="34" charset="0"/>
              </a:defRPr>
            </a:lvl1pPr>
            <a:lvl2pPr marL="742950" indent="-285750" algn="ctr">
              <a:defRPr sz="2400">
                <a:solidFill>
                  <a:schemeClr val="tx1"/>
                </a:solidFill>
                <a:latin typeface="Tahoma" panose="020B0604030504040204" pitchFamily="34" charset="0"/>
              </a:defRPr>
            </a:lvl2pPr>
            <a:lvl3pPr marL="1143000" indent="-228600" algn="ctr">
              <a:defRPr sz="2400">
                <a:solidFill>
                  <a:schemeClr val="tx1"/>
                </a:solidFill>
                <a:latin typeface="Tahoma" panose="020B0604030504040204" pitchFamily="34" charset="0"/>
              </a:defRPr>
            </a:lvl3pPr>
            <a:lvl4pPr marL="1600200" indent="-228600" algn="ctr">
              <a:defRPr sz="2400">
                <a:solidFill>
                  <a:schemeClr val="tx1"/>
                </a:solidFill>
                <a:latin typeface="Tahoma" panose="020B0604030504040204" pitchFamily="34" charset="0"/>
              </a:defRPr>
            </a:lvl4pPr>
            <a:lvl5pPr marL="2057400" indent="-228600" algn="ctr">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kumimoji="1" lang="en-US" altLang="en-US"/>
          </a:p>
        </p:txBody>
      </p:sp>
      <p:sp>
        <p:nvSpPr>
          <p:cNvPr id="1030" name="Rectangle 1030">
            <a:extLst>
              <a:ext uri="{FF2B5EF4-FFF2-40B4-BE49-F238E27FC236}">
                <a16:creationId xmlns:a16="http://schemas.microsoft.com/office/drawing/2014/main" id="{C010A9DA-46B3-B063-D219-8771D440AC40}"/>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ahoma" panose="020B0604030504040204" pitchFamily="34" charset="0"/>
              </a:defRPr>
            </a:lvl1pPr>
            <a:lvl2pPr marL="742950" indent="-285750" algn="ctr">
              <a:defRPr sz="2400">
                <a:solidFill>
                  <a:schemeClr val="tx1"/>
                </a:solidFill>
                <a:latin typeface="Tahoma" panose="020B0604030504040204" pitchFamily="34" charset="0"/>
              </a:defRPr>
            </a:lvl2pPr>
            <a:lvl3pPr marL="1143000" indent="-228600" algn="ctr">
              <a:defRPr sz="2400">
                <a:solidFill>
                  <a:schemeClr val="tx1"/>
                </a:solidFill>
                <a:latin typeface="Tahoma" panose="020B0604030504040204" pitchFamily="34" charset="0"/>
              </a:defRPr>
            </a:lvl3pPr>
            <a:lvl4pPr marL="1600200" indent="-228600" algn="ctr">
              <a:defRPr sz="2400">
                <a:solidFill>
                  <a:schemeClr val="tx1"/>
                </a:solidFill>
                <a:latin typeface="Tahoma" panose="020B0604030504040204" pitchFamily="34" charset="0"/>
              </a:defRPr>
            </a:lvl4pPr>
            <a:lvl5pPr marL="2057400" indent="-228600" algn="ctr">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kumimoji="1" lang="en-US" altLang="en-US"/>
          </a:p>
        </p:txBody>
      </p:sp>
      <p:sp>
        <p:nvSpPr>
          <p:cNvPr id="1031" name="Rectangle 1031">
            <a:extLst>
              <a:ext uri="{FF2B5EF4-FFF2-40B4-BE49-F238E27FC236}">
                <a16:creationId xmlns:a16="http://schemas.microsoft.com/office/drawing/2014/main" id="{D424117F-DCB9-A05F-CDAC-4420F194DFA3}"/>
              </a:ext>
            </a:extLst>
          </p:cNvPr>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ahoma" panose="020B0604030504040204" pitchFamily="34" charset="0"/>
              </a:defRPr>
            </a:lvl1pPr>
            <a:lvl2pPr marL="742950" indent="-285750" algn="ctr">
              <a:defRPr sz="2400">
                <a:solidFill>
                  <a:schemeClr val="tx1"/>
                </a:solidFill>
                <a:latin typeface="Tahoma" panose="020B0604030504040204" pitchFamily="34" charset="0"/>
              </a:defRPr>
            </a:lvl2pPr>
            <a:lvl3pPr marL="1143000" indent="-228600" algn="ctr">
              <a:defRPr sz="2400">
                <a:solidFill>
                  <a:schemeClr val="tx1"/>
                </a:solidFill>
                <a:latin typeface="Tahoma" panose="020B0604030504040204" pitchFamily="34" charset="0"/>
              </a:defRPr>
            </a:lvl3pPr>
            <a:lvl4pPr marL="1600200" indent="-228600" algn="ctr">
              <a:defRPr sz="2400">
                <a:solidFill>
                  <a:schemeClr val="tx1"/>
                </a:solidFill>
                <a:latin typeface="Tahoma" panose="020B0604030504040204" pitchFamily="34" charset="0"/>
              </a:defRPr>
            </a:lvl4pPr>
            <a:lvl5pPr marL="2057400" indent="-228600" algn="ctr">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kumimoji="1" lang="en-US" altLang="en-US"/>
          </a:p>
        </p:txBody>
      </p:sp>
      <p:sp>
        <p:nvSpPr>
          <p:cNvPr id="1032" name="Rectangle 1032">
            <a:extLst>
              <a:ext uri="{FF2B5EF4-FFF2-40B4-BE49-F238E27FC236}">
                <a16:creationId xmlns:a16="http://schemas.microsoft.com/office/drawing/2014/main" id="{D503CD7B-C7D1-F33F-67E2-4994F0DBBE39}"/>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ahoma" panose="020B0604030504040204" pitchFamily="34" charset="0"/>
              </a:defRPr>
            </a:lvl1pPr>
            <a:lvl2pPr marL="742950" indent="-285750" algn="ctr">
              <a:defRPr sz="2400">
                <a:solidFill>
                  <a:schemeClr val="tx1"/>
                </a:solidFill>
                <a:latin typeface="Tahoma" panose="020B0604030504040204" pitchFamily="34" charset="0"/>
              </a:defRPr>
            </a:lvl2pPr>
            <a:lvl3pPr marL="1143000" indent="-228600" algn="ctr">
              <a:defRPr sz="2400">
                <a:solidFill>
                  <a:schemeClr val="tx1"/>
                </a:solidFill>
                <a:latin typeface="Tahoma" panose="020B0604030504040204" pitchFamily="34" charset="0"/>
              </a:defRPr>
            </a:lvl3pPr>
            <a:lvl4pPr marL="1600200" indent="-228600" algn="ctr">
              <a:defRPr sz="2400">
                <a:solidFill>
                  <a:schemeClr val="tx1"/>
                </a:solidFill>
                <a:latin typeface="Tahoma" panose="020B0604030504040204" pitchFamily="34" charset="0"/>
              </a:defRPr>
            </a:lvl4pPr>
            <a:lvl5pPr marL="2057400" indent="-228600" algn="ctr">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kumimoji="1" lang="en-US" altLang="en-US"/>
          </a:p>
        </p:txBody>
      </p:sp>
      <p:sp>
        <p:nvSpPr>
          <p:cNvPr id="1033" name="Rectangle 1033">
            <a:extLst>
              <a:ext uri="{FF2B5EF4-FFF2-40B4-BE49-F238E27FC236}">
                <a16:creationId xmlns:a16="http://schemas.microsoft.com/office/drawing/2014/main" id="{7667EFF6-7C96-CAB5-8829-AFDE390B6410}"/>
              </a:ext>
            </a:extLst>
          </p:cNvPr>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1034" name="Rectangle 1034">
            <a:extLst>
              <a:ext uri="{FF2B5EF4-FFF2-40B4-BE49-F238E27FC236}">
                <a16:creationId xmlns:a16="http://schemas.microsoft.com/office/drawing/2014/main" id="{0B40B264-70CE-B614-78CC-53D96A51B1D0}"/>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5851" name="Rectangle 1035">
            <a:extLst>
              <a:ext uri="{FF2B5EF4-FFF2-40B4-BE49-F238E27FC236}">
                <a16:creationId xmlns:a16="http://schemas.microsoft.com/office/drawing/2014/main" id="{6A0D1CCF-69CA-FB5A-C408-02295450E680}"/>
              </a:ext>
            </a:extLst>
          </p:cNvPr>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400"/>
            </a:lvl1pPr>
          </a:lstStyle>
          <a:p>
            <a:pPr>
              <a:defRPr/>
            </a:pPr>
            <a:fld id="{9F8C5AF2-6DC6-4B71-B25D-BCB16FDDBCE0}" type="datetime1">
              <a:rPr lang="en-US"/>
              <a:pPr>
                <a:defRPr/>
              </a:pPr>
              <a:t>2/3/2023</a:t>
            </a:fld>
            <a:endParaRPr lang="en-US"/>
          </a:p>
        </p:txBody>
      </p:sp>
      <p:sp>
        <p:nvSpPr>
          <p:cNvPr id="35852" name="Rectangle 1036">
            <a:extLst>
              <a:ext uri="{FF2B5EF4-FFF2-40B4-BE49-F238E27FC236}">
                <a16:creationId xmlns:a16="http://schemas.microsoft.com/office/drawing/2014/main" id="{7665FEDA-9E5F-CFEE-F0E1-51F81907D9A0}"/>
              </a:ext>
            </a:extLst>
          </p:cNvPr>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GB"/>
              <a:t>© Kosgei2008</a:t>
            </a:r>
          </a:p>
        </p:txBody>
      </p:sp>
      <p:sp>
        <p:nvSpPr>
          <p:cNvPr id="35853" name="Rectangle 1037">
            <a:extLst>
              <a:ext uri="{FF2B5EF4-FFF2-40B4-BE49-F238E27FC236}">
                <a16:creationId xmlns:a16="http://schemas.microsoft.com/office/drawing/2014/main" id="{369B46AE-68D2-A0F6-0641-BE7A08736D78}"/>
              </a:ext>
            </a:extLst>
          </p:cNvPr>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3F2195C5-0CF6-4034-828D-40673559EA8E}"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 /><Relationship Id="rId2" Type="http://schemas.openxmlformats.org/officeDocument/2006/relationships/slideLayout" Target="../slideLayouts/slideLayout1.xml" /><Relationship Id="rId1" Type="http://schemas.openxmlformats.org/officeDocument/2006/relationships/vmlDrawing" Target="../drawings/vmlDrawing1.vml" /><Relationship Id="rId6" Type="http://schemas.openxmlformats.org/officeDocument/2006/relationships/image" Target="../media/image3.jpeg" /><Relationship Id="rId5" Type="http://schemas.openxmlformats.org/officeDocument/2006/relationships/oleObject" Target="../embeddings/oleObject2.bin" /><Relationship Id="rId4" Type="http://schemas.openxmlformats.org/officeDocument/2006/relationships/image" Target="../media/image2.png" /></Relationships>
</file>

<file path=ppt/slides/_rels/slide1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 Id="rId4" Type="http://schemas.openxmlformats.org/officeDocument/2006/relationships/image" Target="../media/image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 /><Relationship Id="rId7" Type="http://schemas.openxmlformats.org/officeDocument/2006/relationships/image" Target="../media/image11.png" /><Relationship Id="rId2" Type="http://schemas.openxmlformats.org/officeDocument/2006/relationships/slideLayout" Target="../slideLayouts/slideLayout11.xml" /><Relationship Id="rId1" Type="http://schemas.openxmlformats.org/officeDocument/2006/relationships/vmlDrawing" Target="../drawings/vmlDrawing2.vml" /><Relationship Id="rId6" Type="http://schemas.openxmlformats.org/officeDocument/2006/relationships/image" Target="../media/image10.jpeg" /><Relationship Id="rId5" Type="http://schemas.openxmlformats.org/officeDocument/2006/relationships/image" Target="../media/image9.png" /><Relationship Id="rId4" Type="http://schemas.openxmlformats.org/officeDocument/2006/relationships/image" Target="../media/image8.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3" Type="http://schemas.openxmlformats.org/officeDocument/2006/relationships/image" Target="../media/image13.png" /><Relationship Id="rId7" Type="http://schemas.openxmlformats.org/officeDocument/2006/relationships/image" Target="../media/image12.png" /><Relationship Id="rId2" Type="http://schemas.openxmlformats.org/officeDocument/2006/relationships/slideLayout" Target="../slideLayouts/slideLayout11.xml" /><Relationship Id="rId1" Type="http://schemas.openxmlformats.org/officeDocument/2006/relationships/vmlDrawing" Target="../drawings/vmlDrawing3.vml" /><Relationship Id="rId6" Type="http://schemas.openxmlformats.org/officeDocument/2006/relationships/oleObject" Target="../embeddings/oleObject4.bin" /><Relationship Id="rId5" Type="http://schemas.openxmlformats.org/officeDocument/2006/relationships/image" Target="../media/image15.png" /><Relationship Id="rId4" Type="http://schemas.openxmlformats.org/officeDocument/2006/relationships/image" Target="../media/image14.png" /></Relationships>
</file>

<file path=ppt/slides/_rels/slide31.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16.jpeg" /><Relationship Id="rId1" Type="http://schemas.openxmlformats.org/officeDocument/2006/relationships/slideLayout" Target="../slideLayouts/slideLayout11.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37.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image" Target="../media/image18.jpeg" /><Relationship Id="rId1" Type="http://schemas.openxmlformats.org/officeDocument/2006/relationships/slideLayout" Target="../slideLayouts/slideLayout5.xml" /><Relationship Id="rId4" Type="http://schemas.openxmlformats.org/officeDocument/2006/relationships/image" Target="../media/image20.jpeg" /></Relationships>
</file>

<file path=ppt/slides/_rels/slide38.xml.rels><?xml version="1.0" encoding="UTF-8" standalone="yes"?>
<Relationships xmlns="http://schemas.openxmlformats.org/package/2006/relationships"><Relationship Id="rId3" Type="http://schemas.openxmlformats.org/officeDocument/2006/relationships/image" Target="../media/image22.jpeg" /><Relationship Id="rId2" Type="http://schemas.openxmlformats.org/officeDocument/2006/relationships/image" Target="../media/image21.jpeg" /><Relationship Id="rId1" Type="http://schemas.openxmlformats.org/officeDocument/2006/relationships/slideLayout" Target="../slideLayouts/slideLayout5.xml" /><Relationship Id="rId5" Type="http://schemas.openxmlformats.org/officeDocument/2006/relationships/image" Target="../media/image24.jpeg" /><Relationship Id="rId4" Type="http://schemas.openxmlformats.org/officeDocument/2006/relationships/image" Target="../media/image23.jpeg" /></Relationships>
</file>

<file path=ppt/slides/_rels/slide39.xml.rels><?xml version="1.0" encoding="UTF-8" standalone="yes"?>
<Relationships xmlns="http://schemas.openxmlformats.org/package/2006/relationships"><Relationship Id="rId3" Type="http://schemas.openxmlformats.org/officeDocument/2006/relationships/image" Target="../media/image26.jpeg" /><Relationship Id="rId2" Type="http://schemas.openxmlformats.org/officeDocument/2006/relationships/image" Target="../media/image25.jpeg"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a:extLst>
              <a:ext uri="{FF2B5EF4-FFF2-40B4-BE49-F238E27FC236}">
                <a16:creationId xmlns:a16="http://schemas.microsoft.com/office/drawing/2014/main" id="{E54B67DB-60B9-D75D-92B6-06C76BB9E5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0C7ADC5-160E-4C26-BDC1-1D514062FF21}" type="slidenum">
              <a:rPr lang="en-GB" altLang="en-US" sz="1400"/>
              <a:pPr>
                <a:spcBef>
                  <a:spcPct val="0"/>
                </a:spcBef>
                <a:buClrTx/>
                <a:buSzTx/>
                <a:buFontTx/>
                <a:buNone/>
              </a:pPr>
              <a:t>1</a:t>
            </a:fld>
            <a:endParaRPr lang="en-GB" altLang="en-US" sz="1400"/>
          </a:p>
        </p:txBody>
      </p:sp>
      <p:sp>
        <p:nvSpPr>
          <p:cNvPr id="4099" name="Content Placeholder 5">
            <a:extLst>
              <a:ext uri="{FF2B5EF4-FFF2-40B4-BE49-F238E27FC236}">
                <a16:creationId xmlns:a16="http://schemas.microsoft.com/office/drawing/2014/main" id="{82911701-5409-9C88-F56F-7CC012EF4F9F}"/>
              </a:ext>
            </a:extLst>
          </p:cNvPr>
          <p:cNvSpPr>
            <a:spLocks noGrp="1"/>
          </p:cNvSpPr>
          <p:nvPr>
            <p:ph idx="1"/>
          </p:nvPr>
        </p:nvSpPr>
        <p:spPr/>
        <p:txBody>
          <a:bodyPr/>
          <a:lstStyle/>
          <a:p>
            <a:endParaRPr lang="en-US" altLang="en-US" b="1">
              <a:latin typeface="Times New Roman" panose="02020603050405020304" pitchFamily="18" charset="0"/>
            </a:endParaRPr>
          </a:p>
          <a:p>
            <a:endParaRPr lang="en-US" altLang="en-US" b="1">
              <a:latin typeface="Times New Roman" panose="02020603050405020304" pitchFamily="18" charset="0"/>
            </a:endParaRPr>
          </a:p>
          <a:p>
            <a:r>
              <a:rPr lang="en-US" altLang="en-US" b="1">
                <a:latin typeface="Times New Roman" panose="02020603050405020304" pitchFamily="18" charset="0"/>
              </a:rPr>
              <a:t>Overview of Intellectual Property Rights</a:t>
            </a:r>
            <a:endParaRPr lang="en-GB" alt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D5444D29-7B1D-8E17-D15B-699519A246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A0F3F65-AFD9-47AE-B2DA-12577B401912}" type="slidenum">
              <a:rPr lang="en-GB" altLang="en-US" sz="1400"/>
              <a:pPr>
                <a:spcBef>
                  <a:spcPct val="0"/>
                </a:spcBef>
                <a:buClrTx/>
                <a:buSzTx/>
                <a:buFontTx/>
                <a:buNone/>
              </a:pPr>
              <a:t>10</a:t>
            </a:fld>
            <a:endParaRPr lang="en-GB" altLang="en-US" sz="1400"/>
          </a:p>
        </p:txBody>
      </p:sp>
      <p:sp>
        <p:nvSpPr>
          <p:cNvPr id="14339" name="Rectangle 2">
            <a:extLst>
              <a:ext uri="{FF2B5EF4-FFF2-40B4-BE49-F238E27FC236}">
                <a16:creationId xmlns:a16="http://schemas.microsoft.com/office/drawing/2014/main" id="{171D394E-A2CE-D5A6-C265-CD0C412CE564}"/>
              </a:ext>
            </a:extLst>
          </p:cNvPr>
          <p:cNvSpPr>
            <a:spLocks noGrp="1" noChangeArrowheads="1"/>
          </p:cNvSpPr>
          <p:nvPr>
            <p:ph type="title"/>
          </p:nvPr>
        </p:nvSpPr>
        <p:spPr/>
        <p:txBody>
          <a:bodyPr/>
          <a:lstStyle/>
          <a:p>
            <a:pPr eaLnBrk="1" hangingPunct="1"/>
            <a:r>
              <a:rPr lang="en-US" altLang="en-US" b="1">
                <a:latin typeface="Times New Roman" panose="02020603050405020304" pitchFamily="18" charset="0"/>
              </a:rPr>
              <a:t>PATENT</a:t>
            </a:r>
            <a:endParaRPr lang="en-GB" altLang="en-US" b="1">
              <a:latin typeface="Times New Roman" panose="02020603050405020304" pitchFamily="18" charset="0"/>
            </a:endParaRPr>
          </a:p>
        </p:txBody>
      </p:sp>
      <p:sp>
        <p:nvSpPr>
          <p:cNvPr id="14340" name="Rectangle 3">
            <a:extLst>
              <a:ext uri="{FF2B5EF4-FFF2-40B4-BE49-F238E27FC236}">
                <a16:creationId xmlns:a16="http://schemas.microsoft.com/office/drawing/2014/main" id="{692EC238-A971-1D65-CC59-25BAF1B009AD}"/>
              </a:ext>
            </a:extLst>
          </p:cNvPr>
          <p:cNvSpPr>
            <a:spLocks noGrp="1" noChangeArrowheads="1"/>
          </p:cNvSpPr>
          <p:nvPr>
            <p:ph type="body" idx="1"/>
          </p:nvPr>
        </p:nvSpPr>
        <p:spPr/>
        <p:txBody>
          <a:bodyPr/>
          <a:lstStyle/>
          <a:p>
            <a:pPr eaLnBrk="1" hangingPunct="1"/>
            <a:r>
              <a:rPr lang="en-US" altLang="en-US">
                <a:latin typeface="Times New Roman" panose="02020603050405020304" pitchFamily="18" charset="0"/>
              </a:rPr>
              <a:t>What is a Patent?</a:t>
            </a:r>
            <a:r>
              <a:rPr lang="en-US" altLang="en-US">
                <a:latin typeface="Times New Roman" panose="02020603050405020304" pitchFamily="18" charset="0"/>
                <a:cs typeface="Times New Roman" panose="02020603050405020304" pitchFamily="18" charset="0"/>
              </a:rPr>
              <a:t> </a:t>
            </a:r>
          </a:p>
          <a:p>
            <a:pPr lvl="1" eaLnBrk="1" hangingPunct="1"/>
            <a:r>
              <a:rPr lang="en-US" altLang="en-US">
                <a:latin typeface="Times New Roman" panose="02020603050405020304" pitchFamily="18" charset="0"/>
                <a:cs typeface="Times New Roman" panose="02020603050405020304" pitchFamily="18" charset="0"/>
              </a:rPr>
              <a:t>A </a:t>
            </a:r>
            <a:r>
              <a:rPr lang="en-GB" altLang="en-US">
                <a:latin typeface="Times New Roman" panose="02020603050405020304" pitchFamily="18" charset="0"/>
                <a:cs typeface="Times New Roman" panose="02020603050405020304" pitchFamily="18" charset="0"/>
              </a:rPr>
              <a:t>Patent </a:t>
            </a:r>
            <a:r>
              <a:rPr lang="en-US" altLang="en-US">
                <a:latin typeface="Times New Roman" panose="02020603050405020304" pitchFamily="18" charset="0"/>
                <a:cs typeface="Times New Roman" panose="02020603050405020304" pitchFamily="18" charset="0"/>
              </a:rPr>
              <a:t>is a legal document granted by a State that </a:t>
            </a:r>
            <a:r>
              <a:rPr lang="en-GB" altLang="en-US" u="sng">
                <a:latin typeface="Times New Roman" panose="02020603050405020304" pitchFamily="18" charset="0"/>
                <a:cs typeface="Times New Roman" panose="02020603050405020304" pitchFamily="18" charset="0"/>
              </a:rPr>
              <a:t>secures</a:t>
            </a:r>
            <a:r>
              <a:rPr lang="en-GB" altLang="en-US">
                <a:latin typeface="Times New Roman" panose="02020603050405020304" pitchFamily="18" charset="0"/>
                <a:cs typeface="Times New Roman" panose="02020603050405020304" pitchFamily="18" charset="0"/>
              </a:rPr>
              <a:t> to </a:t>
            </a:r>
            <a:r>
              <a:rPr lang="en-GB" altLang="en-US" u="sng">
                <a:latin typeface="Times New Roman" panose="02020603050405020304" pitchFamily="18" charset="0"/>
                <a:cs typeface="Times New Roman" panose="02020603050405020304" pitchFamily="18" charset="0"/>
              </a:rPr>
              <a:t>the holder</a:t>
            </a:r>
            <a:r>
              <a:rPr lang="en-US" altLang="en-US">
                <a:latin typeface="Times New Roman" panose="02020603050405020304" pitchFamily="18" charset="0"/>
                <a:cs typeface="Times New Roman" panose="02020603050405020304" pitchFamily="18" charset="0"/>
              </a:rPr>
              <a:t>, for a </a:t>
            </a:r>
            <a:r>
              <a:rPr lang="en-US" altLang="en-US" u="sng">
                <a:latin typeface="Times New Roman" panose="02020603050405020304" pitchFamily="18" charset="0"/>
                <a:cs typeface="Times New Roman" panose="02020603050405020304" pitchFamily="18" charset="0"/>
              </a:rPr>
              <a:t>limited period</a:t>
            </a:r>
            <a:r>
              <a:rPr lang="en-US" altLang="en-US">
                <a:latin typeface="Times New Roman" panose="02020603050405020304" pitchFamily="18" charset="0"/>
                <a:cs typeface="Times New Roman" panose="02020603050405020304" pitchFamily="18" charset="0"/>
              </a:rPr>
              <a:t>, </a:t>
            </a:r>
            <a:r>
              <a:rPr lang="en-GB" altLang="en-US">
                <a:latin typeface="Times New Roman" panose="02020603050405020304" pitchFamily="18" charset="0"/>
                <a:cs typeface="Times New Roman" panose="02020603050405020304" pitchFamily="18" charset="0"/>
              </a:rPr>
              <a:t> the </a:t>
            </a:r>
            <a:r>
              <a:rPr lang="en-GB" altLang="en-US" u="sng">
                <a:latin typeface="Times New Roman" panose="02020603050405020304" pitchFamily="18" charset="0"/>
                <a:cs typeface="Times New Roman" panose="02020603050405020304" pitchFamily="18" charset="0"/>
              </a:rPr>
              <a:t>right</a:t>
            </a:r>
            <a:r>
              <a:rPr lang="en-GB" altLang="en-US">
                <a:latin typeface="Times New Roman" panose="02020603050405020304" pitchFamily="18" charset="0"/>
                <a:cs typeface="Times New Roman" panose="02020603050405020304" pitchFamily="18" charset="0"/>
              </a:rPr>
              <a:t> to </a:t>
            </a:r>
            <a:r>
              <a:rPr lang="en-GB" altLang="en-US" u="sng">
                <a:latin typeface="Times New Roman" panose="02020603050405020304" pitchFamily="18" charset="0"/>
                <a:cs typeface="Times New Roman" panose="02020603050405020304" pitchFamily="18" charset="0"/>
              </a:rPr>
              <a:t>exclude others from</a:t>
            </a:r>
            <a:r>
              <a:rPr lang="en-GB" altLang="en-US">
                <a:latin typeface="Times New Roman" panose="02020603050405020304" pitchFamily="18" charset="0"/>
                <a:cs typeface="Times New Roman" panose="02020603050405020304" pitchFamily="18" charset="0"/>
              </a:rPr>
              <a:t> making, using, selling, offering for sale, and importing the </a:t>
            </a:r>
            <a:r>
              <a:rPr lang="en-GB" altLang="en-US" u="sng">
                <a:latin typeface="Times New Roman" panose="02020603050405020304" pitchFamily="18" charset="0"/>
                <a:cs typeface="Times New Roman" panose="02020603050405020304" pitchFamily="18" charset="0"/>
              </a:rPr>
              <a:t>patented subject matter</a:t>
            </a:r>
            <a:r>
              <a:rPr lang="en-GB" altLang="en-US">
                <a:latin typeface="Times New Roman" panose="02020603050405020304"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A7BAD2C6-2FAF-3C6A-1B9F-D267ED243E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CCF2C3F-2C6D-4C33-8441-0125BCFC03AA}" type="slidenum">
              <a:rPr lang="en-GB" altLang="en-US" sz="1400"/>
              <a:pPr>
                <a:spcBef>
                  <a:spcPct val="0"/>
                </a:spcBef>
                <a:buClrTx/>
                <a:buSzTx/>
                <a:buFontTx/>
                <a:buNone/>
              </a:pPr>
              <a:t>11</a:t>
            </a:fld>
            <a:endParaRPr lang="en-GB" altLang="en-US" sz="1400"/>
          </a:p>
        </p:txBody>
      </p:sp>
      <p:sp>
        <p:nvSpPr>
          <p:cNvPr id="15363" name="Rectangle 2">
            <a:extLst>
              <a:ext uri="{FF2B5EF4-FFF2-40B4-BE49-F238E27FC236}">
                <a16:creationId xmlns:a16="http://schemas.microsoft.com/office/drawing/2014/main" id="{75568122-F8CC-7322-DC5F-C4122D264BE1}"/>
              </a:ext>
            </a:extLst>
          </p:cNvPr>
          <p:cNvSpPr>
            <a:spLocks noGrp="1" noChangeArrowheads="1"/>
          </p:cNvSpPr>
          <p:nvPr>
            <p:ph type="title"/>
          </p:nvPr>
        </p:nvSpPr>
        <p:spPr/>
        <p:txBody>
          <a:bodyPr/>
          <a:lstStyle/>
          <a:p>
            <a:pPr eaLnBrk="1" hangingPunct="1"/>
            <a:r>
              <a:rPr lang="en-US" altLang="en-US">
                <a:latin typeface="Times New Roman" panose="02020603050405020304" pitchFamily="18" charset="0"/>
              </a:rPr>
              <a:t>Patentable subject matter</a:t>
            </a:r>
            <a:endParaRPr lang="en-GB" altLang="en-US">
              <a:latin typeface="Times New Roman" panose="02020603050405020304" pitchFamily="18" charset="0"/>
            </a:endParaRPr>
          </a:p>
        </p:txBody>
      </p:sp>
      <p:sp>
        <p:nvSpPr>
          <p:cNvPr id="15364" name="Rectangle 3">
            <a:extLst>
              <a:ext uri="{FF2B5EF4-FFF2-40B4-BE49-F238E27FC236}">
                <a16:creationId xmlns:a16="http://schemas.microsoft.com/office/drawing/2014/main" id="{8EAFE794-F4C0-8E91-44D8-A04F4372CC8D}"/>
              </a:ext>
            </a:extLst>
          </p:cNvPr>
          <p:cNvSpPr>
            <a:spLocks noGrp="1" noChangeArrowheads="1"/>
          </p:cNvSpPr>
          <p:nvPr>
            <p:ph type="body" idx="1"/>
          </p:nvPr>
        </p:nvSpPr>
        <p:spPr>
          <a:xfrm>
            <a:off x="1182688" y="2017713"/>
            <a:ext cx="7732712" cy="3468687"/>
          </a:xfrm>
        </p:spPr>
        <p:txBody>
          <a:bodyPr/>
          <a:lstStyle/>
          <a:p>
            <a:pPr eaLnBrk="1" hangingPunct="1"/>
            <a:r>
              <a:rPr lang="en-US" altLang="en-US" sz="2400" u="sng">
                <a:latin typeface="Times New Roman" panose="02020603050405020304" pitchFamily="18" charset="0"/>
              </a:rPr>
              <a:t>Any new </a:t>
            </a:r>
            <a:r>
              <a:rPr lang="en-US" altLang="en-US" sz="2400" u="sng">
                <a:solidFill>
                  <a:srgbClr val="000000"/>
                </a:solidFill>
                <a:latin typeface="Times New Roman" panose="02020603050405020304" pitchFamily="18" charset="0"/>
                <a:cs typeface="Times New Roman" panose="02020603050405020304" pitchFamily="18" charset="0"/>
              </a:rPr>
              <a:t>and useful</a:t>
            </a:r>
            <a:r>
              <a:rPr lang="en-US" altLang="en-US" sz="2400">
                <a:solidFill>
                  <a:srgbClr val="000000"/>
                </a:solidFill>
                <a:latin typeface="Times New Roman" panose="02020603050405020304" pitchFamily="18" charset="0"/>
                <a:cs typeface="Times New Roman" panose="02020603050405020304" pitchFamily="18" charset="0"/>
              </a:rPr>
              <a:t> process, product, composition of matter, or any improvement thereof, may be patented, on condition that such invention is:</a:t>
            </a:r>
          </a:p>
          <a:p>
            <a:pPr lvl="1" eaLnBrk="1" hangingPunct="1"/>
            <a:r>
              <a:rPr lang="en-US" altLang="en-US" sz="2400" b="1">
                <a:solidFill>
                  <a:srgbClr val="000000"/>
                </a:solidFill>
                <a:latin typeface="Times New Roman" panose="02020603050405020304" pitchFamily="18" charset="0"/>
                <a:cs typeface="Times New Roman" panose="02020603050405020304" pitchFamily="18" charset="0"/>
              </a:rPr>
              <a:t>Novel</a:t>
            </a:r>
          </a:p>
          <a:p>
            <a:pPr lvl="1" eaLnBrk="1" hangingPunct="1"/>
            <a:r>
              <a:rPr lang="en-US" altLang="en-US" sz="2400" b="1">
                <a:solidFill>
                  <a:srgbClr val="000000"/>
                </a:solidFill>
                <a:latin typeface="Times New Roman" panose="02020603050405020304" pitchFamily="18" charset="0"/>
                <a:cs typeface="Times New Roman" panose="02020603050405020304" pitchFamily="18" charset="0"/>
              </a:rPr>
              <a:t>involves an inventive step</a:t>
            </a:r>
            <a:r>
              <a:rPr lang="en-US" altLang="en-US" sz="2400">
                <a:solidFill>
                  <a:srgbClr val="000000"/>
                </a:solidFill>
                <a:latin typeface="Times New Roman" panose="02020603050405020304" pitchFamily="18" charset="0"/>
                <a:cs typeface="Times New Roman" panose="02020603050405020304" pitchFamily="18" charset="0"/>
              </a:rPr>
              <a:t> i.e must not be 	 	obvious to a person of ordinary skills in that 	field of art, and</a:t>
            </a:r>
          </a:p>
          <a:p>
            <a:pPr lvl="1" eaLnBrk="1" hangingPunct="1"/>
            <a:r>
              <a:rPr lang="en-US" altLang="en-US" sz="2400" b="1">
                <a:solidFill>
                  <a:srgbClr val="000000"/>
                </a:solidFill>
                <a:latin typeface="Times New Roman" panose="02020603050405020304" pitchFamily="18" charset="0"/>
                <a:cs typeface="Times New Roman" panose="02020603050405020304" pitchFamily="18" charset="0"/>
              </a:rPr>
              <a:t>industrially applicable</a:t>
            </a:r>
            <a:endParaRPr lang="en-US" altLang="en-US" sz="2400">
              <a:solidFill>
                <a:srgbClr val="000000"/>
              </a:solidFill>
              <a:latin typeface="Times New Roman" panose="02020603050405020304" pitchFamily="18" charset="0"/>
              <a:cs typeface="Times New Roman" panose="02020603050405020304" pitchFamily="18" charset="0"/>
            </a:endParaRPr>
          </a:p>
          <a:p>
            <a:pPr lvl="1" eaLnBrk="1" hangingPunct="1"/>
            <a:endParaRPr lang="en-US" altLang="en-US" sz="2400">
              <a:solidFill>
                <a:srgbClr val="000000"/>
              </a:solidFill>
              <a:latin typeface="Times New Roman" panose="02020603050405020304" pitchFamily="18" charset="0"/>
              <a:cs typeface="Times New Roman" panose="02020603050405020304" pitchFamily="18" charset="0"/>
            </a:endParaRPr>
          </a:p>
          <a:p>
            <a:pPr lvl="1" eaLnBrk="1" hangingPunct="1"/>
            <a:endParaRPr lang="en-US" altLang="en-US" sz="2400">
              <a:solidFill>
                <a:srgbClr val="000000"/>
              </a:solidFill>
              <a:latin typeface="Times New Roman" panose="02020603050405020304" pitchFamily="18" charset="0"/>
              <a:cs typeface="Times New Roman" panose="02020603050405020304" pitchFamily="18" charset="0"/>
            </a:endParaRPr>
          </a:p>
          <a:p>
            <a:pPr lvl="1" eaLnBrk="1" hangingPunct="1"/>
            <a:endParaRPr lang="en-US" altLang="en-US" sz="2400">
              <a:solidFill>
                <a:srgbClr val="000000"/>
              </a:solidFill>
              <a:latin typeface="Times New Roman" panose="02020603050405020304" pitchFamily="18" charset="0"/>
              <a:cs typeface="Times New Roman" panose="02020603050405020304" pitchFamily="18" charset="0"/>
            </a:endParaRPr>
          </a:p>
          <a:p>
            <a:pPr lvl="1" eaLnBrk="1" hangingPunct="1"/>
            <a:endParaRPr lang="en-GB" altLang="en-US">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A1E526B1-06B8-1CCE-48A6-BAEAD30025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3A14068-2F26-4C25-96F0-93F6975EAE7F}" type="slidenum">
              <a:rPr lang="en-GB" altLang="en-US" sz="1400"/>
              <a:pPr>
                <a:spcBef>
                  <a:spcPct val="0"/>
                </a:spcBef>
                <a:buClrTx/>
                <a:buSzTx/>
                <a:buFontTx/>
                <a:buNone/>
              </a:pPr>
              <a:t>12</a:t>
            </a:fld>
            <a:endParaRPr lang="en-GB" altLang="en-US" sz="1400"/>
          </a:p>
        </p:txBody>
      </p:sp>
      <p:sp>
        <p:nvSpPr>
          <p:cNvPr id="16387" name="Rectangle 2">
            <a:extLst>
              <a:ext uri="{FF2B5EF4-FFF2-40B4-BE49-F238E27FC236}">
                <a16:creationId xmlns:a16="http://schemas.microsoft.com/office/drawing/2014/main" id="{C8D395B6-E2B3-1C05-4A92-EFBCD0C6A980}"/>
              </a:ext>
            </a:extLst>
          </p:cNvPr>
          <p:cNvSpPr>
            <a:spLocks noGrp="1" noChangeArrowheads="1"/>
          </p:cNvSpPr>
          <p:nvPr>
            <p:ph type="title"/>
          </p:nvPr>
        </p:nvSpPr>
        <p:spPr/>
        <p:txBody>
          <a:bodyPr/>
          <a:lstStyle/>
          <a:p>
            <a:pPr eaLnBrk="1" hangingPunct="1"/>
            <a:r>
              <a:rPr lang="en-US" altLang="en-US">
                <a:latin typeface="Times New Roman" panose="02020603050405020304" pitchFamily="18" charset="0"/>
              </a:rPr>
              <a:t>What is not Patentable?</a:t>
            </a:r>
            <a:endParaRPr lang="en-GB" altLang="en-US">
              <a:latin typeface="Times New Roman" panose="02020603050405020304" pitchFamily="18" charset="0"/>
            </a:endParaRPr>
          </a:p>
        </p:txBody>
      </p:sp>
      <p:sp>
        <p:nvSpPr>
          <p:cNvPr id="16388" name="Rectangle 3">
            <a:extLst>
              <a:ext uri="{FF2B5EF4-FFF2-40B4-BE49-F238E27FC236}">
                <a16:creationId xmlns:a16="http://schemas.microsoft.com/office/drawing/2014/main" id="{6C619B8C-4D3C-8C26-3EC7-2650328D77F5}"/>
              </a:ext>
            </a:extLst>
          </p:cNvPr>
          <p:cNvSpPr>
            <a:spLocks noGrp="1" noChangeArrowheads="1"/>
          </p:cNvSpPr>
          <p:nvPr>
            <p:ph type="body" idx="1"/>
          </p:nvPr>
        </p:nvSpPr>
        <p:spPr>
          <a:xfrm>
            <a:off x="838200" y="1828800"/>
            <a:ext cx="7772400" cy="4114800"/>
          </a:xfrm>
        </p:spPr>
        <p:txBody>
          <a:bodyPr/>
          <a:lstStyle/>
          <a:p>
            <a:pPr eaLnBrk="1" hangingPunct="1">
              <a:lnSpc>
                <a:spcPct val="90000"/>
              </a:lnSpc>
            </a:pPr>
            <a:r>
              <a:rPr lang="en-GB" altLang="en-US">
                <a:latin typeface="Times New Roman" panose="02020603050405020304" pitchFamily="18" charset="0"/>
                <a:cs typeface="Times New Roman" panose="02020603050405020304" pitchFamily="18" charset="0"/>
              </a:rPr>
              <a:t>Discoveries or findings that are products or processes of nature, where mankind has not participated in their creations</a:t>
            </a:r>
            <a:r>
              <a:rPr lang="en-GB" altLang="en-US">
                <a:latin typeface="Times New Roman" panose="02020603050405020304" pitchFamily="18" charset="0"/>
              </a:rPr>
              <a:t> </a:t>
            </a:r>
            <a:endParaRPr lang="en-US" altLang="en-US">
              <a:latin typeface="Times New Roman" panose="02020603050405020304" pitchFamily="18" charset="0"/>
            </a:endParaRPr>
          </a:p>
          <a:p>
            <a:pPr eaLnBrk="1" hangingPunct="1">
              <a:lnSpc>
                <a:spcPct val="90000"/>
              </a:lnSpc>
            </a:pPr>
            <a:r>
              <a:rPr lang="en-US" altLang="en-US">
                <a:solidFill>
                  <a:srgbClr val="000000"/>
                </a:solidFill>
                <a:latin typeface="Times New Roman" panose="02020603050405020304" pitchFamily="18" charset="0"/>
                <a:cs typeface="Times New Roman" panose="02020603050405020304" pitchFamily="18" charset="0"/>
              </a:rPr>
              <a:t>Scientific theories and mathematical methods</a:t>
            </a:r>
          </a:p>
          <a:p>
            <a:pPr eaLnBrk="1" hangingPunct="1">
              <a:lnSpc>
                <a:spcPct val="90000"/>
              </a:lnSpc>
            </a:pPr>
            <a:r>
              <a:rPr lang="en-GB" altLang="en-US">
                <a:latin typeface="Times New Roman" panose="02020603050405020304" pitchFamily="18" charset="0"/>
                <a:cs typeface="Times New Roman" panose="02020603050405020304" pitchFamily="18" charset="0"/>
              </a:rPr>
              <a:t>Schemes, rules or methods of doing businesses or playing games or purely</a:t>
            </a:r>
            <a:r>
              <a:rPr lang="en-US" altLang="en-US">
                <a:latin typeface="Times New Roman" panose="02020603050405020304" pitchFamily="18" charset="0"/>
                <a:cs typeface="Times New Roman" panose="02020603050405020304" pitchFamily="18" charset="0"/>
              </a:rPr>
              <a:t> </a:t>
            </a:r>
            <a:r>
              <a:rPr lang="en-GB" altLang="en-US">
                <a:latin typeface="Times New Roman" panose="02020603050405020304" pitchFamily="18" charset="0"/>
                <a:cs typeface="Times New Roman" panose="02020603050405020304" pitchFamily="18" charset="0"/>
              </a:rPr>
              <a:t>performing mental acts. </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567575D4-7F41-218D-0E09-C64742739E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6C96587-E353-40BA-9E21-0D583ED31A7A}" type="slidenum">
              <a:rPr lang="en-GB" altLang="en-US" sz="1400"/>
              <a:pPr>
                <a:spcBef>
                  <a:spcPct val="0"/>
                </a:spcBef>
                <a:buClrTx/>
                <a:buSzTx/>
                <a:buFontTx/>
                <a:buNone/>
              </a:pPr>
              <a:t>13</a:t>
            </a:fld>
            <a:endParaRPr lang="en-GB" altLang="en-US" sz="1400"/>
          </a:p>
        </p:txBody>
      </p:sp>
      <p:sp>
        <p:nvSpPr>
          <p:cNvPr id="17411" name="Rectangle 2">
            <a:extLst>
              <a:ext uri="{FF2B5EF4-FFF2-40B4-BE49-F238E27FC236}">
                <a16:creationId xmlns:a16="http://schemas.microsoft.com/office/drawing/2014/main" id="{791F105E-1FA6-B247-FB91-E52B2D9886F4}"/>
              </a:ext>
            </a:extLst>
          </p:cNvPr>
          <p:cNvSpPr>
            <a:spLocks noGrp="1" noChangeArrowheads="1"/>
          </p:cNvSpPr>
          <p:nvPr>
            <p:ph type="title"/>
          </p:nvPr>
        </p:nvSpPr>
        <p:spPr/>
        <p:txBody>
          <a:bodyPr/>
          <a:lstStyle/>
          <a:p>
            <a:pPr eaLnBrk="1" hangingPunct="1"/>
            <a:r>
              <a:rPr lang="en-US" altLang="en-US" sz="1600">
                <a:latin typeface="Times New Roman" panose="02020603050405020304" pitchFamily="18" charset="0"/>
              </a:rPr>
              <a:t>Cont/.</a:t>
            </a:r>
            <a:r>
              <a:rPr lang="en-US" altLang="en-US">
                <a:latin typeface="Times New Roman" panose="02020603050405020304" pitchFamily="18" charset="0"/>
              </a:rPr>
              <a:t> What is not Patentable?</a:t>
            </a:r>
            <a:endParaRPr lang="en-GB" altLang="en-US">
              <a:latin typeface="Times New Roman" panose="02020603050405020304" pitchFamily="18" charset="0"/>
            </a:endParaRPr>
          </a:p>
        </p:txBody>
      </p:sp>
      <p:sp>
        <p:nvSpPr>
          <p:cNvPr id="17412" name="Rectangle 3">
            <a:extLst>
              <a:ext uri="{FF2B5EF4-FFF2-40B4-BE49-F238E27FC236}">
                <a16:creationId xmlns:a16="http://schemas.microsoft.com/office/drawing/2014/main" id="{9D36744B-5845-B5F5-D15A-54490621AA1C}"/>
              </a:ext>
            </a:extLst>
          </p:cNvPr>
          <p:cNvSpPr>
            <a:spLocks noGrp="1" noChangeArrowheads="1"/>
          </p:cNvSpPr>
          <p:nvPr>
            <p:ph type="body" idx="1"/>
          </p:nvPr>
        </p:nvSpPr>
        <p:spPr>
          <a:xfrm>
            <a:off x="1182688" y="2017713"/>
            <a:ext cx="7732712" cy="4078287"/>
          </a:xfrm>
        </p:spPr>
        <p:txBody>
          <a:bodyPr/>
          <a:lstStyle/>
          <a:p>
            <a:pPr eaLnBrk="1" hangingPunct="1">
              <a:lnSpc>
                <a:spcPct val="90000"/>
              </a:lnSpc>
            </a:pPr>
            <a:r>
              <a:rPr lang="en-US" altLang="en-US">
                <a:solidFill>
                  <a:srgbClr val="000000"/>
                </a:solidFill>
                <a:latin typeface="Times New Roman" panose="02020603050405020304" pitchFamily="18" charset="0"/>
                <a:cs typeface="Times New Roman" panose="02020603050405020304" pitchFamily="18" charset="0"/>
              </a:rPr>
              <a:t>Methods of treatments of both human and animals by surgery or therapy as well as diagnostic methods practice thereto, except products for use thereof.</a:t>
            </a:r>
          </a:p>
          <a:p>
            <a:pPr eaLnBrk="1" hangingPunct="1">
              <a:lnSpc>
                <a:spcPct val="90000"/>
              </a:lnSpc>
            </a:pPr>
            <a:r>
              <a:rPr lang="en-GB" altLang="en-US">
                <a:solidFill>
                  <a:srgbClr val="000000"/>
                </a:solidFill>
                <a:latin typeface="Times New Roman" panose="02020603050405020304" pitchFamily="18" charset="0"/>
                <a:cs typeface="Times New Roman" panose="02020603050405020304" pitchFamily="18" charset="0"/>
              </a:rPr>
              <a:t>Inventions contrary to public order, morality, public health and safety, principles of humanity and environmental conservation</a:t>
            </a:r>
            <a:r>
              <a:rPr lang="en-GB" altLang="en-US" sz="2000">
                <a:solidFill>
                  <a:srgbClr val="000000"/>
                </a:solidFill>
                <a:latin typeface="Times New Roman" panose="02020603050405020304" pitchFamily="18" charset="0"/>
                <a:cs typeface="Times New Roman" panose="02020603050405020304" pitchFamily="18" charset="0"/>
              </a:rPr>
              <a:t> </a:t>
            </a:r>
            <a:endParaRPr lang="en-US" altLang="en-US" sz="200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pPr>
            <a:endParaRPr lang="en-GB" altLang="en-US" sz="2000">
              <a:latin typeface="Times New Roman" panose="02020603050405020304" pitchFamily="18" charset="0"/>
              <a:cs typeface="Times New Roman" panose="02020603050405020304" pitchFamily="18" charset="0"/>
            </a:endParaRPr>
          </a:p>
          <a:p>
            <a:pPr eaLnBrk="1" hangingPunct="1">
              <a:lnSpc>
                <a:spcPct val="90000"/>
              </a:lnSpc>
            </a:pPr>
            <a:endParaRPr lang="en-GB"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a:extLst>
              <a:ext uri="{FF2B5EF4-FFF2-40B4-BE49-F238E27FC236}">
                <a16:creationId xmlns:a16="http://schemas.microsoft.com/office/drawing/2014/main" id="{749F2DCB-C4C4-5A4B-DAC3-D09E7F23E5C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 Kosgei2008</a:t>
            </a:r>
          </a:p>
        </p:txBody>
      </p:sp>
      <p:sp>
        <p:nvSpPr>
          <p:cNvPr id="18435" name="Slide Number Placeholder 5">
            <a:extLst>
              <a:ext uri="{FF2B5EF4-FFF2-40B4-BE49-F238E27FC236}">
                <a16:creationId xmlns:a16="http://schemas.microsoft.com/office/drawing/2014/main" id="{FA52DD64-F21E-F829-47C6-CB0639B3F2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9D8BBBB-F548-498D-9137-5CF32C624751}" type="slidenum">
              <a:rPr lang="en-GB" altLang="en-US" sz="1400"/>
              <a:pPr>
                <a:spcBef>
                  <a:spcPct val="0"/>
                </a:spcBef>
                <a:buClrTx/>
                <a:buSzTx/>
                <a:buFontTx/>
                <a:buNone/>
              </a:pPr>
              <a:t>14</a:t>
            </a:fld>
            <a:endParaRPr lang="en-GB" altLang="en-US" sz="1400"/>
          </a:p>
        </p:txBody>
      </p:sp>
      <p:graphicFrame>
        <p:nvGraphicFramePr>
          <p:cNvPr id="18436" name="Object 4">
            <a:extLst>
              <a:ext uri="{FF2B5EF4-FFF2-40B4-BE49-F238E27FC236}">
                <a16:creationId xmlns:a16="http://schemas.microsoft.com/office/drawing/2014/main" id="{F9E7AF00-A74C-291A-7BB3-76453AADF247}"/>
              </a:ext>
            </a:extLst>
          </p:cNvPr>
          <p:cNvGraphicFramePr>
            <a:graphicFrameLocks noChangeAspect="1"/>
          </p:cNvGraphicFramePr>
          <p:nvPr/>
        </p:nvGraphicFramePr>
        <p:xfrm>
          <a:off x="3976688" y="2833688"/>
          <a:ext cx="1190625" cy="1190625"/>
        </p:xfrm>
        <a:graphic>
          <a:graphicData uri="http://schemas.openxmlformats.org/presentationml/2006/ole">
            <mc:AlternateContent xmlns:mc="http://schemas.openxmlformats.org/markup-compatibility/2006">
              <mc:Choice xmlns:v="urn:schemas-microsoft-com:vml" Requires="v">
                <p:oleObj spid="_x0000_s1025" name="Bitmap Image" r:id="rId3" imgW="0" imgH="0" progId="Paint.Picture">
                  <p:embed/>
                </p:oleObj>
              </mc:Choice>
              <mc:Fallback>
                <p:oleObj name="Bitmap Image" r:id="rId3" imgW="0" imgH="0" progId="Paint.Picture">
                  <p:embed/>
                  <p:pic>
                    <p:nvPicPr>
                      <p:cNvPr id="18436" name="Object 4">
                        <a:extLst>
                          <a:ext uri="{FF2B5EF4-FFF2-40B4-BE49-F238E27FC236}">
                            <a16:creationId xmlns:a16="http://schemas.microsoft.com/office/drawing/2014/main" id="{F9E7AF00-A74C-291A-7BB3-76453AADF2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6688" y="2833688"/>
                        <a:ext cx="11906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7" name="Object 8">
            <a:extLst>
              <a:ext uri="{FF2B5EF4-FFF2-40B4-BE49-F238E27FC236}">
                <a16:creationId xmlns:a16="http://schemas.microsoft.com/office/drawing/2014/main" id="{C37F1B2C-A316-C150-D304-AC902D5B3F1E}"/>
              </a:ext>
            </a:extLst>
          </p:cNvPr>
          <p:cNvGraphicFramePr>
            <a:graphicFrameLocks noGrp="1" noChangeAspect="1"/>
          </p:cNvGraphicFramePr>
          <p:nvPr>
            <p:ph idx="1"/>
          </p:nvPr>
        </p:nvGraphicFramePr>
        <p:xfrm>
          <a:off x="3011488" y="2017713"/>
          <a:ext cx="4114800" cy="4114800"/>
        </p:xfrm>
        <a:graphic>
          <a:graphicData uri="http://schemas.openxmlformats.org/presentationml/2006/ole">
            <mc:AlternateContent xmlns:mc="http://schemas.openxmlformats.org/markup-compatibility/2006">
              <mc:Choice xmlns:v="urn:schemas-microsoft-com:vml" Requires="v">
                <p:oleObj spid="_x0000_s1026" name="Bitmap Image" r:id="rId5" imgW="0" imgH="0" progId="Paint.Picture">
                  <p:embed/>
                </p:oleObj>
              </mc:Choice>
              <mc:Fallback>
                <p:oleObj name="Bitmap Image" r:id="rId5" imgW="0" imgH="0" progId="Paint.Picture">
                  <p:embed/>
                  <p:pic>
                    <p:nvPicPr>
                      <p:cNvPr id="18437" name="Object 8">
                        <a:extLst>
                          <a:ext uri="{FF2B5EF4-FFF2-40B4-BE49-F238E27FC236}">
                            <a16:creationId xmlns:a16="http://schemas.microsoft.com/office/drawing/2014/main" id="{C37F1B2C-A316-C150-D304-AC902D5B3F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1488" y="2017713"/>
                        <a:ext cx="4114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8" name="Rectangle 6">
            <a:extLst>
              <a:ext uri="{FF2B5EF4-FFF2-40B4-BE49-F238E27FC236}">
                <a16:creationId xmlns:a16="http://schemas.microsoft.com/office/drawing/2014/main" id="{421DFEA7-F5FE-F4CE-EC8E-D0DBC4E82A8F}"/>
              </a:ext>
            </a:extLst>
          </p:cNvPr>
          <p:cNvSpPr>
            <a:spLocks noChangeArrowheads="1"/>
          </p:cNvSpPr>
          <p:nvPr/>
        </p:nvSpPr>
        <p:spPr bwMode="auto">
          <a:xfrm>
            <a:off x="3886200" y="293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18439" name="Rectangle 9">
            <a:extLst>
              <a:ext uri="{FF2B5EF4-FFF2-40B4-BE49-F238E27FC236}">
                <a16:creationId xmlns:a16="http://schemas.microsoft.com/office/drawing/2014/main" id="{298B03DC-C60F-9A2C-6CA3-C44D1232E321}"/>
              </a:ext>
            </a:extLst>
          </p:cNvPr>
          <p:cNvSpPr>
            <a:spLocks noGrp="1" noChangeArrowheads="1"/>
          </p:cNvSpPr>
          <p:nvPr>
            <p:ph type="title"/>
          </p:nvPr>
        </p:nvSpPr>
        <p:spPr/>
        <p:txBody>
          <a:bodyPr/>
          <a:lstStyle/>
          <a:p>
            <a:pPr eaLnBrk="1" hangingPunct="1"/>
            <a:r>
              <a:rPr lang="en-US" altLang="en-US"/>
              <a:t>Examples</a:t>
            </a:r>
            <a:endParaRPr lang="en-GB" altLang="en-US"/>
          </a:p>
        </p:txBody>
      </p:sp>
      <p:pic>
        <p:nvPicPr>
          <p:cNvPr id="18440" name="Picture 10">
            <a:extLst>
              <a:ext uri="{FF2B5EF4-FFF2-40B4-BE49-F238E27FC236}">
                <a16:creationId xmlns:a16="http://schemas.microsoft.com/office/drawing/2014/main" id="{1895E63C-0201-AC78-1B0B-BEAF5CDDA2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1960563"/>
            <a:ext cx="6886575"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701FA25-B44E-CE35-34D0-74F21FC58B23}"/>
              </a:ext>
            </a:extLst>
          </p:cNvPr>
          <p:cNvSpPr>
            <a:spLocks noGrp="1" noChangeArrowheads="1"/>
          </p:cNvSpPr>
          <p:nvPr>
            <p:ph type="title"/>
          </p:nvPr>
        </p:nvSpPr>
        <p:spPr/>
        <p:txBody>
          <a:bodyPr/>
          <a:lstStyle/>
          <a:p>
            <a:r>
              <a:rPr lang="en-US" altLang="en-US"/>
              <a:t>More Examples</a:t>
            </a:r>
          </a:p>
        </p:txBody>
      </p:sp>
      <p:pic>
        <p:nvPicPr>
          <p:cNvPr id="19459" name="Picture 4">
            <a:extLst>
              <a:ext uri="{FF2B5EF4-FFF2-40B4-BE49-F238E27FC236}">
                <a16:creationId xmlns:a16="http://schemas.microsoft.com/office/drawing/2014/main" id="{2BB1E339-A1A8-5726-51B4-754FC2D5F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981200"/>
            <a:ext cx="449103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5">
            <a:extLst>
              <a:ext uri="{FF2B5EF4-FFF2-40B4-BE49-F238E27FC236}">
                <a16:creationId xmlns:a16="http://schemas.microsoft.com/office/drawing/2014/main" id="{56154D6F-82AF-31F5-DB7D-7F933A28A22B}"/>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04800" y="3962400"/>
            <a:ext cx="3495675" cy="2278063"/>
          </a:xfrm>
        </p:spPr>
      </p:pic>
      <p:pic>
        <p:nvPicPr>
          <p:cNvPr id="19461" name="Picture 6">
            <a:extLst>
              <a:ext uri="{FF2B5EF4-FFF2-40B4-BE49-F238E27FC236}">
                <a16:creationId xmlns:a16="http://schemas.microsoft.com/office/drawing/2014/main" id="{658DDD34-31B5-DC3B-E6AD-3D89210DD8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4191000"/>
            <a:ext cx="396240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B677D6B9-7C16-E968-3C67-097CB8E358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E9FBA7F-9C71-4D57-8C88-A60B13E8188D}" type="slidenum">
              <a:rPr lang="en-GB" altLang="en-US" sz="1400"/>
              <a:pPr>
                <a:spcBef>
                  <a:spcPct val="0"/>
                </a:spcBef>
                <a:buClrTx/>
                <a:buSzTx/>
                <a:buFontTx/>
                <a:buNone/>
              </a:pPr>
              <a:t>16</a:t>
            </a:fld>
            <a:endParaRPr lang="en-GB" altLang="en-US" sz="1400"/>
          </a:p>
        </p:txBody>
      </p:sp>
      <p:sp>
        <p:nvSpPr>
          <p:cNvPr id="20483" name="Rectangle 2">
            <a:extLst>
              <a:ext uri="{FF2B5EF4-FFF2-40B4-BE49-F238E27FC236}">
                <a16:creationId xmlns:a16="http://schemas.microsoft.com/office/drawing/2014/main" id="{0643CF02-F99E-8C98-2B68-62ABF6CF0A7E}"/>
              </a:ext>
            </a:extLst>
          </p:cNvPr>
          <p:cNvSpPr>
            <a:spLocks noGrp="1" noChangeArrowheads="1"/>
          </p:cNvSpPr>
          <p:nvPr>
            <p:ph type="title"/>
          </p:nvPr>
        </p:nvSpPr>
        <p:spPr/>
        <p:txBody>
          <a:bodyPr/>
          <a:lstStyle/>
          <a:p>
            <a:pPr eaLnBrk="1" hangingPunct="1"/>
            <a:r>
              <a:rPr lang="en-US" altLang="en-US" b="1">
                <a:latin typeface="Times New Roman" panose="02020603050405020304" pitchFamily="18" charset="0"/>
              </a:rPr>
              <a:t>COPYRIGHT</a:t>
            </a:r>
            <a:endParaRPr lang="en-GB" altLang="en-US" b="1">
              <a:latin typeface="Times New Roman" panose="02020603050405020304" pitchFamily="18" charset="0"/>
            </a:endParaRPr>
          </a:p>
        </p:txBody>
      </p:sp>
      <p:sp>
        <p:nvSpPr>
          <p:cNvPr id="20484" name="Rectangle 3">
            <a:extLst>
              <a:ext uri="{FF2B5EF4-FFF2-40B4-BE49-F238E27FC236}">
                <a16:creationId xmlns:a16="http://schemas.microsoft.com/office/drawing/2014/main" id="{5DD4C3AB-4040-E54C-329E-F7E7009489A6}"/>
              </a:ext>
            </a:extLst>
          </p:cNvPr>
          <p:cNvSpPr>
            <a:spLocks noGrp="1" noChangeArrowheads="1"/>
          </p:cNvSpPr>
          <p:nvPr>
            <p:ph type="body" idx="1"/>
          </p:nvPr>
        </p:nvSpPr>
        <p:spPr>
          <a:xfrm>
            <a:off x="1182688" y="1828800"/>
            <a:ext cx="7772400" cy="4303713"/>
          </a:xfrm>
        </p:spPr>
        <p:txBody>
          <a:bodyPr/>
          <a:lstStyle/>
          <a:p>
            <a:pPr eaLnBrk="1" hangingPunct="1">
              <a:lnSpc>
                <a:spcPct val="90000"/>
              </a:lnSpc>
            </a:pPr>
            <a:r>
              <a:rPr lang="en-US" altLang="en-US" sz="2400">
                <a:latin typeface="Times New Roman" panose="02020603050405020304" pitchFamily="18" charset="0"/>
              </a:rPr>
              <a:t>What is Copyright?</a:t>
            </a:r>
            <a:r>
              <a:rPr lang="en-US" altLang="en-US" sz="2400">
                <a:latin typeface="Times New Roman" panose="02020603050405020304" pitchFamily="18" charset="0"/>
                <a:cs typeface="Times New Roman" panose="02020603050405020304" pitchFamily="18" charset="0"/>
              </a:rPr>
              <a:t> </a:t>
            </a:r>
          </a:p>
          <a:p>
            <a:pPr lvl="1" eaLnBrk="1" hangingPunct="1">
              <a:lnSpc>
                <a:spcPct val="90000"/>
              </a:lnSpc>
            </a:pPr>
            <a:r>
              <a:rPr lang="en-US" altLang="en-US" sz="2400">
                <a:latin typeface="Times New Roman" panose="02020603050405020304" pitchFamily="18" charset="0"/>
                <a:cs typeface="Times New Roman" panose="02020603050405020304" pitchFamily="18" charset="0"/>
              </a:rPr>
              <a:t>Simply is “the right to make copies”</a:t>
            </a:r>
          </a:p>
          <a:p>
            <a:pPr lvl="1" eaLnBrk="1" hangingPunct="1">
              <a:lnSpc>
                <a:spcPct val="90000"/>
              </a:lnSpc>
            </a:pPr>
            <a:r>
              <a:rPr lang="en-GB" altLang="en-US" sz="2400">
                <a:latin typeface="Times New Roman" panose="02020603050405020304" pitchFamily="18" charset="0"/>
                <a:cs typeface="Times New Roman" panose="02020603050405020304" pitchFamily="18" charset="0"/>
              </a:rPr>
              <a:t>Copyright protection subsist in any original works of art and authorship once fixed in any tangible medium of expression, from which they can be perceived, reproduced, or otherwise communicated, either directly or with the aid of a machine or device</a:t>
            </a:r>
            <a:endParaRPr lang="en-US" altLang="en-US" sz="2400">
              <a:latin typeface="Times New Roman" panose="02020603050405020304" pitchFamily="18" charset="0"/>
              <a:cs typeface="Times New Roman" panose="02020603050405020304" pitchFamily="18" charset="0"/>
            </a:endParaRPr>
          </a:p>
          <a:p>
            <a:pPr lvl="1" eaLnBrk="1" hangingPunct="1">
              <a:lnSpc>
                <a:spcPct val="90000"/>
              </a:lnSpc>
              <a:buFont typeface="Wingdings" panose="05000000000000000000" pitchFamily="2" charset="2"/>
              <a:buNone/>
            </a:pPr>
            <a:endParaRPr lang="en-US" altLang="en-US" sz="2400">
              <a:latin typeface="Times New Roman" panose="02020603050405020304" pitchFamily="18" charset="0"/>
              <a:cs typeface="Times New Roman" panose="02020603050405020304" pitchFamily="18" charset="0"/>
            </a:endParaRPr>
          </a:p>
          <a:p>
            <a:pPr lvl="1" algn="ctr" eaLnBrk="1" hangingPunct="1">
              <a:lnSpc>
                <a:spcPct val="90000"/>
              </a:lnSpc>
              <a:buFont typeface="Wingdings" panose="05000000000000000000" pitchFamily="2" charset="2"/>
              <a:buNone/>
            </a:pPr>
            <a:r>
              <a:rPr lang="en-US" altLang="en-US" sz="2400" b="1" i="1">
                <a:solidFill>
                  <a:srgbClr val="000000"/>
                </a:solidFill>
                <a:latin typeface="Times New Roman" panose="02020603050405020304" pitchFamily="18" charset="0"/>
                <a:cs typeface="Times New Roman" panose="02020603050405020304" pitchFamily="18" charset="0"/>
              </a:rPr>
              <a:t>A cautionary Note!</a:t>
            </a:r>
          </a:p>
          <a:p>
            <a:pPr lvl="1" algn="ctr" eaLnBrk="1" hangingPunct="1">
              <a:lnSpc>
                <a:spcPct val="90000"/>
              </a:lnSpc>
              <a:buFont typeface="Wingdings" panose="05000000000000000000" pitchFamily="2" charset="2"/>
              <a:buNone/>
            </a:pPr>
            <a:endParaRPr lang="en-US" altLang="en-US" sz="2400" b="1" i="1">
              <a:solidFill>
                <a:srgbClr val="000000"/>
              </a:solidFill>
              <a:latin typeface="Times New Roman" panose="02020603050405020304" pitchFamily="18" charset="0"/>
              <a:cs typeface="Times New Roman" panose="02020603050405020304" pitchFamily="18" charset="0"/>
            </a:endParaRPr>
          </a:p>
          <a:p>
            <a:pPr lvl="1" eaLnBrk="1" hangingPunct="1">
              <a:lnSpc>
                <a:spcPct val="90000"/>
              </a:lnSpc>
            </a:pPr>
            <a:r>
              <a:rPr lang="en-US" altLang="en-US" sz="2400">
                <a:solidFill>
                  <a:srgbClr val="000000"/>
                </a:solidFill>
                <a:latin typeface="Times New Roman" panose="02020603050405020304" pitchFamily="18" charset="0"/>
                <a:cs typeface="Times New Roman" panose="02020603050405020304" pitchFamily="18" charset="0"/>
              </a:rPr>
              <a:t>Copyright only extent as much to the </a:t>
            </a:r>
            <a:r>
              <a:rPr lang="en-US" altLang="en-US" sz="2400" u="sng">
                <a:solidFill>
                  <a:srgbClr val="000000"/>
                </a:solidFill>
                <a:latin typeface="Times New Roman" panose="02020603050405020304" pitchFamily="18" charset="0"/>
                <a:cs typeface="Times New Roman" panose="02020603050405020304" pitchFamily="18" charset="0"/>
              </a:rPr>
              <a:t>expressions of</a:t>
            </a:r>
            <a:r>
              <a:rPr lang="en-US" altLang="en-US" sz="2400">
                <a:solidFill>
                  <a:srgbClr val="000000"/>
                </a:solidFill>
                <a:latin typeface="Times New Roman" panose="02020603050405020304" pitchFamily="18" charset="0"/>
                <a:cs typeface="Times New Roman" panose="02020603050405020304" pitchFamily="18" charset="0"/>
              </a:rPr>
              <a:t>  and NOT to the underlying ideas or facts.</a:t>
            </a:r>
          </a:p>
          <a:p>
            <a:pPr eaLnBrk="1" hangingPunct="1">
              <a:lnSpc>
                <a:spcPct val="90000"/>
              </a:lnSpc>
              <a:buFont typeface="Wingdings" panose="05000000000000000000" pitchFamily="2" charset="2"/>
              <a:buNone/>
            </a:pPr>
            <a:r>
              <a:rPr lang="en-GB" altLang="en-US" sz="2400">
                <a:latin typeface="Times New Roman" panose="02020603050405020304" pitchFamily="18" charset="0"/>
                <a:cs typeface="Times New Roman" panose="02020603050405020304" pitchFamily="18" charset="0"/>
              </a:rPr>
              <a:t> </a:t>
            </a:r>
            <a:r>
              <a:rPr lang="en-GB" altLang="en-US" sz="2400">
                <a:latin typeface="Times New Roman" panose="02020603050405020304" pitchFamily="18"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5">
            <a:extLst>
              <a:ext uri="{FF2B5EF4-FFF2-40B4-BE49-F238E27FC236}">
                <a16:creationId xmlns:a16="http://schemas.microsoft.com/office/drawing/2014/main" id="{4C5438EC-EB73-6B70-78A2-4D813696C233}"/>
              </a:ext>
            </a:extLst>
          </p:cNvPr>
          <p:cNvSpPr>
            <a:spLocks noGrp="1"/>
          </p:cNvSpPr>
          <p:nvPr>
            <p:ph type="title"/>
          </p:nvPr>
        </p:nvSpPr>
        <p:spPr/>
        <p:txBody>
          <a:bodyPr/>
          <a:lstStyle/>
          <a:p>
            <a:r>
              <a:rPr lang="en-GB" altLang="en-US"/>
              <a:t>Copyrights</a:t>
            </a:r>
          </a:p>
        </p:txBody>
      </p:sp>
      <p:sp>
        <p:nvSpPr>
          <p:cNvPr id="21507" name="Content Placeholder 6">
            <a:extLst>
              <a:ext uri="{FF2B5EF4-FFF2-40B4-BE49-F238E27FC236}">
                <a16:creationId xmlns:a16="http://schemas.microsoft.com/office/drawing/2014/main" id="{5E0C49BF-C044-A617-E0ED-6243395EA06C}"/>
              </a:ext>
            </a:extLst>
          </p:cNvPr>
          <p:cNvSpPr>
            <a:spLocks noGrp="1"/>
          </p:cNvSpPr>
          <p:nvPr>
            <p:ph idx="1"/>
          </p:nvPr>
        </p:nvSpPr>
        <p:spPr/>
        <p:txBody>
          <a:bodyPr/>
          <a:lstStyle/>
          <a:p>
            <a:r>
              <a:rPr lang="en-US" altLang="en-US"/>
              <a:t>“Copyright is a legal device that provides the creator of a work of art or literature, or a work that conveys information or ideas, the right to control how the work is used."</a:t>
            </a:r>
            <a:endParaRPr lang="en-GB" altLang="en-US"/>
          </a:p>
        </p:txBody>
      </p:sp>
      <p:sp>
        <p:nvSpPr>
          <p:cNvPr id="21508" name="Footer Placeholder 3">
            <a:extLst>
              <a:ext uri="{FF2B5EF4-FFF2-40B4-BE49-F238E27FC236}">
                <a16:creationId xmlns:a16="http://schemas.microsoft.com/office/drawing/2014/main" id="{C03B35C7-ECD0-CC61-64D0-6E58FC304C5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 Kosgei2008</a:t>
            </a:r>
          </a:p>
        </p:txBody>
      </p:sp>
      <p:sp>
        <p:nvSpPr>
          <p:cNvPr id="21509" name="Slide Number Placeholder 4">
            <a:extLst>
              <a:ext uri="{FF2B5EF4-FFF2-40B4-BE49-F238E27FC236}">
                <a16:creationId xmlns:a16="http://schemas.microsoft.com/office/drawing/2014/main" id="{C4D84EAD-82CA-0A14-C625-23617D7BA8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632C109-D197-4295-9C42-26E2A7A49F85}" type="slidenum">
              <a:rPr lang="en-GB" altLang="en-US" sz="1400"/>
              <a:pPr>
                <a:spcBef>
                  <a:spcPct val="0"/>
                </a:spcBef>
                <a:buClrTx/>
                <a:buSzTx/>
                <a:buFontTx/>
                <a:buNone/>
              </a:pPr>
              <a:t>17</a:t>
            </a:fld>
            <a:endParaRPr lang="en-GB"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5">
            <a:extLst>
              <a:ext uri="{FF2B5EF4-FFF2-40B4-BE49-F238E27FC236}">
                <a16:creationId xmlns:a16="http://schemas.microsoft.com/office/drawing/2014/main" id="{040CB09D-FD99-9010-CD64-809AA7C7DFFF}"/>
              </a:ext>
            </a:extLst>
          </p:cNvPr>
          <p:cNvSpPr>
            <a:spLocks noGrp="1"/>
          </p:cNvSpPr>
          <p:nvPr>
            <p:ph type="title"/>
          </p:nvPr>
        </p:nvSpPr>
        <p:spPr/>
        <p:txBody>
          <a:bodyPr/>
          <a:lstStyle/>
          <a:p>
            <a:r>
              <a:rPr lang="en-GB" altLang="en-US"/>
              <a:t>Copyrights</a:t>
            </a:r>
          </a:p>
        </p:txBody>
      </p:sp>
      <p:sp>
        <p:nvSpPr>
          <p:cNvPr id="22531" name="Footer Placeholder 3">
            <a:extLst>
              <a:ext uri="{FF2B5EF4-FFF2-40B4-BE49-F238E27FC236}">
                <a16:creationId xmlns:a16="http://schemas.microsoft.com/office/drawing/2014/main" id="{6D7B7079-D6F2-3F1B-5895-D25DC652B2C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 Kosgei2008</a:t>
            </a:r>
          </a:p>
        </p:txBody>
      </p:sp>
      <p:sp>
        <p:nvSpPr>
          <p:cNvPr id="22532" name="Slide Number Placeholder 4">
            <a:extLst>
              <a:ext uri="{FF2B5EF4-FFF2-40B4-BE49-F238E27FC236}">
                <a16:creationId xmlns:a16="http://schemas.microsoft.com/office/drawing/2014/main" id="{687AB6D6-6186-5649-4621-40F5BD12C29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AF3F282-C3D5-41C3-A6A5-B23EA3C82B93}" type="slidenum">
              <a:rPr lang="en-GB" altLang="en-US" sz="1400"/>
              <a:pPr>
                <a:spcBef>
                  <a:spcPct val="0"/>
                </a:spcBef>
                <a:buClrTx/>
                <a:buSzTx/>
                <a:buFontTx/>
                <a:buNone/>
              </a:pPr>
              <a:t>18</a:t>
            </a:fld>
            <a:endParaRPr lang="en-GB" altLang="en-US" sz="1400"/>
          </a:p>
        </p:txBody>
      </p:sp>
      <p:pic>
        <p:nvPicPr>
          <p:cNvPr id="22533" name="Picture 3">
            <a:extLst>
              <a:ext uri="{FF2B5EF4-FFF2-40B4-BE49-F238E27FC236}">
                <a16:creationId xmlns:a16="http://schemas.microsoft.com/office/drawing/2014/main" id="{9CA6CF13-8F8D-146A-141C-F49CC02D62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8782" t="23981" r="20695" b="47960"/>
          <a:stretch>
            <a:fillRect/>
          </a:stretch>
        </p:blipFill>
        <p:spPr>
          <a:xfrm>
            <a:off x="0" y="1905000"/>
            <a:ext cx="9144000" cy="4953000"/>
          </a:xfr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3B0F6641-C068-A961-8DEB-E88B446726E7}"/>
              </a:ext>
            </a:extLst>
          </p:cNvPr>
          <p:cNvSpPr txBox="1">
            <a:spLocks noGrp="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A47A71D3-C919-4697-B5C3-4FE731303694}" type="slidenum">
              <a:rPr lang="en-GB" altLang="en-US" sz="1400"/>
              <a:pPr algn="r" eaLnBrk="1" hangingPunct="1">
                <a:spcBef>
                  <a:spcPct val="0"/>
                </a:spcBef>
                <a:buClrTx/>
                <a:buSzTx/>
                <a:buFontTx/>
                <a:buNone/>
              </a:pPr>
              <a:t>19</a:t>
            </a:fld>
            <a:endParaRPr lang="en-GB" altLang="en-US" sz="1400"/>
          </a:p>
        </p:txBody>
      </p:sp>
      <p:sp>
        <p:nvSpPr>
          <p:cNvPr id="23555" name="Rectangle 2">
            <a:extLst>
              <a:ext uri="{FF2B5EF4-FFF2-40B4-BE49-F238E27FC236}">
                <a16:creationId xmlns:a16="http://schemas.microsoft.com/office/drawing/2014/main" id="{4697AF3A-85AE-5A60-6295-CB61E9589EB5}"/>
              </a:ext>
            </a:extLst>
          </p:cNvPr>
          <p:cNvSpPr>
            <a:spLocks noGrp="1" noChangeArrowheads="1"/>
          </p:cNvSpPr>
          <p:nvPr>
            <p:ph type="title" idx="4294967295"/>
          </p:nvPr>
        </p:nvSpPr>
        <p:spPr/>
        <p:txBody>
          <a:bodyPr/>
          <a:lstStyle/>
          <a:p>
            <a:pPr eaLnBrk="1" hangingPunct="1"/>
            <a:r>
              <a:rPr lang="en-US" altLang="en-US">
                <a:latin typeface="Times New Roman" panose="02020603050405020304" pitchFamily="18" charset="0"/>
              </a:rPr>
              <a:t>Why Protect your Copyright?</a:t>
            </a:r>
            <a:endParaRPr lang="en-GB" altLang="en-US">
              <a:latin typeface="Times New Roman" panose="02020603050405020304" pitchFamily="18" charset="0"/>
            </a:endParaRPr>
          </a:p>
        </p:txBody>
      </p:sp>
      <p:sp>
        <p:nvSpPr>
          <p:cNvPr id="23556" name="Rectangle 3">
            <a:extLst>
              <a:ext uri="{FF2B5EF4-FFF2-40B4-BE49-F238E27FC236}">
                <a16:creationId xmlns:a16="http://schemas.microsoft.com/office/drawing/2014/main" id="{3866F038-FE3E-0628-2D47-CE6B529A92E8}"/>
              </a:ext>
            </a:extLst>
          </p:cNvPr>
          <p:cNvSpPr>
            <a:spLocks noGrp="1" noChangeArrowheads="1"/>
          </p:cNvSpPr>
          <p:nvPr>
            <p:ph type="body" idx="4294967295"/>
          </p:nvPr>
        </p:nvSpPr>
        <p:spPr/>
        <p:txBody>
          <a:bodyPr/>
          <a:lstStyle/>
          <a:p>
            <a:pPr eaLnBrk="1" hangingPunct="1"/>
            <a:r>
              <a:rPr lang="en-US" altLang="en-US" sz="2800">
                <a:latin typeface="Times New Roman" panose="02020603050405020304" pitchFamily="18" charset="0"/>
              </a:rPr>
              <a:t>Economic rights:</a:t>
            </a:r>
          </a:p>
          <a:p>
            <a:pPr lvl="1" eaLnBrk="1" hangingPunct="1"/>
            <a:r>
              <a:rPr lang="en-US" altLang="en-US" sz="2400">
                <a:latin typeface="Times New Roman" panose="02020603050405020304" pitchFamily="18" charset="0"/>
              </a:rPr>
              <a:t>Incentive to create</a:t>
            </a:r>
          </a:p>
          <a:p>
            <a:pPr lvl="1" eaLnBrk="1" hangingPunct="1"/>
            <a:r>
              <a:rPr lang="en-US" altLang="en-US" sz="2400">
                <a:latin typeface="Times New Roman" panose="02020603050405020304" pitchFamily="18" charset="0"/>
              </a:rPr>
              <a:t>Prevent unjust enrichment</a:t>
            </a:r>
          </a:p>
          <a:p>
            <a:pPr lvl="1" eaLnBrk="1" hangingPunct="1"/>
            <a:r>
              <a:rPr lang="en-US" altLang="en-US" sz="2400">
                <a:latin typeface="Times New Roman" panose="02020603050405020304" pitchFamily="18" charset="0"/>
              </a:rPr>
              <a:t>Prevent “hold out” of life enriching ideas from learned and ingenious minds</a:t>
            </a:r>
          </a:p>
          <a:p>
            <a:pPr eaLnBrk="1" hangingPunct="1"/>
            <a:r>
              <a:rPr lang="en-GB" altLang="en-US" sz="2800">
                <a:latin typeface="Times New Roman" panose="02020603050405020304" pitchFamily="18" charset="0"/>
              </a:rPr>
              <a:t>Moral rights:</a:t>
            </a:r>
          </a:p>
          <a:p>
            <a:pPr lvl="1"/>
            <a:r>
              <a:rPr lang="en-US" altLang="en-US" sz="2400">
                <a:latin typeface="Times New Roman" panose="02020603050405020304" pitchFamily="18" charset="0"/>
              </a:rPr>
              <a:t>The Rights to </a:t>
            </a:r>
            <a:r>
              <a:rPr lang="en-US" altLang="en-US" sz="2400" b="1">
                <a:latin typeface="Times New Roman" panose="02020603050405020304" pitchFamily="18" charset="0"/>
              </a:rPr>
              <a:t>claim authorship</a:t>
            </a:r>
            <a:endParaRPr lang="en-US" altLang="en-US" sz="2400">
              <a:latin typeface="Times New Roman" panose="02020603050405020304" pitchFamily="18" charset="0"/>
            </a:endParaRPr>
          </a:p>
          <a:p>
            <a:pPr lvl="1"/>
            <a:r>
              <a:rPr lang="en-US" altLang="en-US" sz="2400">
                <a:latin typeface="Times New Roman" panose="02020603050405020304" pitchFamily="18" charset="0"/>
              </a:rPr>
              <a:t>The Right to object to any </a:t>
            </a:r>
            <a:r>
              <a:rPr lang="en-US" altLang="en-US" sz="2400" b="1">
                <a:latin typeface="Times New Roman" panose="02020603050405020304" pitchFamily="18" charset="0"/>
              </a:rPr>
              <a:t>distortion, mutilation</a:t>
            </a:r>
            <a:r>
              <a:rPr lang="en-US" altLang="en-US" sz="2400">
                <a:latin typeface="Times New Roman" panose="02020603050405020304" pitchFamily="18" charset="0"/>
              </a:rPr>
              <a:t> nor other actions defacing the original work</a:t>
            </a:r>
            <a:endParaRPr lang="en-GB" altLang="en-US" sz="240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5">
            <a:extLst>
              <a:ext uri="{FF2B5EF4-FFF2-40B4-BE49-F238E27FC236}">
                <a16:creationId xmlns:a16="http://schemas.microsoft.com/office/drawing/2014/main" id="{959E10E0-A224-1FD9-A18D-E157E1C573CC}"/>
              </a:ext>
            </a:extLst>
          </p:cNvPr>
          <p:cNvSpPr>
            <a:spLocks noGrp="1"/>
          </p:cNvSpPr>
          <p:nvPr>
            <p:ph type="title"/>
          </p:nvPr>
        </p:nvSpPr>
        <p:spPr>
          <a:xfrm>
            <a:off x="1150938" y="617538"/>
            <a:ext cx="7793037" cy="754062"/>
          </a:xfrm>
        </p:spPr>
        <p:txBody>
          <a:bodyPr/>
          <a:lstStyle/>
          <a:p>
            <a:r>
              <a:rPr lang="en-GB" altLang="en-US"/>
              <a:t>Introduction </a:t>
            </a:r>
          </a:p>
        </p:txBody>
      </p:sp>
      <p:sp>
        <p:nvSpPr>
          <p:cNvPr id="6147" name="Text Placeholder 2">
            <a:extLst>
              <a:ext uri="{FF2B5EF4-FFF2-40B4-BE49-F238E27FC236}">
                <a16:creationId xmlns:a16="http://schemas.microsoft.com/office/drawing/2014/main" id="{316EA8C8-9D50-2F4A-943F-04A3E44E80C2}"/>
              </a:ext>
            </a:extLst>
          </p:cNvPr>
          <p:cNvSpPr>
            <a:spLocks noGrp="1"/>
          </p:cNvSpPr>
          <p:nvPr>
            <p:ph idx="1"/>
          </p:nvPr>
        </p:nvSpPr>
        <p:spPr>
          <a:xfrm>
            <a:off x="457200" y="1600200"/>
            <a:ext cx="8497888" cy="4800600"/>
          </a:xfrm>
        </p:spPr>
        <p:txBody>
          <a:bodyPr/>
          <a:lstStyle/>
          <a:p>
            <a:endParaRPr lang="en-GB" altLang="en-US" sz="1800">
              <a:latin typeface="Times New Roman" panose="02020603050405020304" pitchFamily="18" charset="0"/>
              <a:cs typeface="Times New Roman" panose="02020603050405020304" pitchFamily="18" charset="0"/>
            </a:endParaRPr>
          </a:p>
          <a:p>
            <a:r>
              <a:rPr lang="en-GB" altLang="en-US" sz="2400">
                <a:latin typeface="Times New Roman" panose="02020603050405020304" pitchFamily="18" charset="0"/>
                <a:cs typeface="Times New Roman" panose="02020603050405020304" pitchFamily="18" charset="0"/>
              </a:rPr>
              <a:t>The emergence of the Internet has caused policymakers, legislators, rights holders, content creators, businesses, content users and others to rethink the way intellectual property should operate in a modern inter-connected society.</a:t>
            </a:r>
          </a:p>
          <a:p>
            <a:r>
              <a:rPr lang="en-GB" altLang="en-US" sz="2400">
                <a:latin typeface="Times New Roman" panose="02020603050405020304" pitchFamily="18" charset="0"/>
                <a:cs typeface="Times New Roman" panose="02020603050405020304" pitchFamily="18" charset="0"/>
              </a:rPr>
              <a:t>The range of new technologies and the speed of innovation raises intellectual property issues: domain names are often inextricably linked with trademark issues; and the ease with which digital technologies allow for copying and distribution challenges copyright law enforcement.</a:t>
            </a:r>
          </a:p>
          <a:p>
            <a:endParaRPr lang="en-GB" altLang="en-US" sz="2400"/>
          </a:p>
        </p:txBody>
      </p:sp>
      <p:sp>
        <p:nvSpPr>
          <p:cNvPr id="6148" name="Footer Placeholder 3">
            <a:extLst>
              <a:ext uri="{FF2B5EF4-FFF2-40B4-BE49-F238E27FC236}">
                <a16:creationId xmlns:a16="http://schemas.microsoft.com/office/drawing/2014/main" id="{22DA25FA-AFCE-0318-AC01-4445A7DE697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400"/>
          </a:p>
        </p:txBody>
      </p:sp>
      <p:sp>
        <p:nvSpPr>
          <p:cNvPr id="6149" name="Slide Number Placeholder 4">
            <a:extLst>
              <a:ext uri="{FF2B5EF4-FFF2-40B4-BE49-F238E27FC236}">
                <a16:creationId xmlns:a16="http://schemas.microsoft.com/office/drawing/2014/main" id="{033C6B71-1BE4-9394-7013-9F672E744E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DA7A89A-028E-4EF8-929D-4F2DA85BDD3E}" type="slidenum">
              <a:rPr lang="en-GB" altLang="en-US" sz="1400"/>
              <a:pPr>
                <a:spcBef>
                  <a:spcPct val="0"/>
                </a:spcBef>
                <a:buClrTx/>
                <a:buSzTx/>
                <a:buFontTx/>
                <a:buNone/>
              </a:pPr>
              <a:t>2</a:t>
            </a:fld>
            <a:endParaRPr lang="en-GB"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EEECE64-CC6A-A222-1024-F4C00D558A37}"/>
              </a:ext>
            </a:extLst>
          </p:cNvPr>
          <p:cNvSpPr>
            <a:spLocks noGrp="1" noChangeArrowheads="1"/>
          </p:cNvSpPr>
          <p:nvPr>
            <p:ph type="title"/>
          </p:nvPr>
        </p:nvSpPr>
        <p:spPr/>
        <p:txBody>
          <a:bodyPr/>
          <a:lstStyle/>
          <a:p>
            <a:r>
              <a:rPr lang="en-US" altLang="en-US">
                <a:latin typeface="Times New Roman" panose="02020603050405020304" pitchFamily="18" charset="0"/>
              </a:rPr>
              <a:t>Subject matter of Copyright</a:t>
            </a:r>
          </a:p>
        </p:txBody>
      </p:sp>
      <p:sp>
        <p:nvSpPr>
          <p:cNvPr id="25603" name="Rectangle 3">
            <a:extLst>
              <a:ext uri="{FF2B5EF4-FFF2-40B4-BE49-F238E27FC236}">
                <a16:creationId xmlns:a16="http://schemas.microsoft.com/office/drawing/2014/main" id="{9101AD83-E9C0-1DCA-BCFC-708EF3ADC93A}"/>
              </a:ext>
            </a:extLst>
          </p:cNvPr>
          <p:cNvSpPr>
            <a:spLocks noGrp="1" noChangeArrowheads="1"/>
          </p:cNvSpPr>
          <p:nvPr>
            <p:ph type="body" idx="1"/>
          </p:nvPr>
        </p:nvSpPr>
        <p:spPr/>
        <p:txBody>
          <a:bodyPr/>
          <a:lstStyle/>
          <a:p>
            <a:pPr marL="660400" indent="-660400"/>
            <a:r>
              <a:rPr lang="en-US" altLang="en-US">
                <a:latin typeface="Times New Roman" panose="02020603050405020304" pitchFamily="18" charset="0"/>
              </a:rPr>
              <a:t>Literary works which include:- </a:t>
            </a:r>
          </a:p>
          <a:p>
            <a:pPr marL="1035050" lvl="1" indent="-577850"/>
            <a:r>
              <a:rPr lang="en-US" altLang="en-US">
                <a:latin typeface="Times New Roman" panose="02020603050405020304" pitchFamily="18" charset="0"/>
              </a:rPr>
              <a:t>novels, stories and poetic works,</a:t>
            </a:r>
          </a:p>
          <a:p>
            <a:pPr marL="1035050" lvl="1" indent="-577850"/>
            <a:r>
              <a:rPr lang="en-US" altLang="en-US">
                <a:latin typeface="Times New Roman" panose="02020603050405020304" pitchFamily="18" charset="0"/>
              </a:rPr>
              <a:t>plays, stage directions, film sceneries and </a:t>
            </a:r>
          </a:p>
          <a:p>
            <a:pPr marL="1035050" lvl="1" indent="-577850"/>
            <a:r>
              <a:rPr lang="en-US" altLang="en-US">
                <a:latin typeface="Times New Roman" panose="02020603050405020304" pitchFamily="18" charset="0"/>
              </a:rPr>
              <a:t>broadcasting scripts,</a:t>
            </a:r>
          </a:p>
          <a:p>
            <a:pPr marL="1035050" lvl="1" indent="-577850"/>
            <a:r>
              <a:rPr lang="en-US" altLang="en-US">
                <a:latin typeface="Times New Roman" panose="02020603050405020304" pitchFamily="18" charset="0"/>
              </a:rPr>
              <a:t>textbooks, treatises, histories, biographies, essays and articles;</a:t>
            </a:r>
          </a:p>
          <a:p>
            <a:pPr marL="1035050" lvl="1" indent="-577850"/>
            <a:r>
              <a:rPr lang="en-US" altLang="en-US">
                <a:latin typeface="Times New Roman" panose="02020603050405020304" pitchFamily="18" charset="0"/>
              </a:rPr>
              <a:t>encyclopedias and dictionaries,</a:t>
            </a:r>
            <a:r>
              <a:rPr lang="en-US" altLang="en-US" sz="3200">
                <a:latin typeface="Times New Roman" panose="02020603050405020304" pitchFamily="18"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CDC3F8B-A451-7A0C-C04D-5F1931CE301B}"/>
              </a:ext>
            </a:extLst>
          </p:cNvPr>
          <p:cNvSpPr>
            <a:spLocks noGrp="1" noChangeArrowheads="1"/>
          </p:cNvSpPr>
          <p:nvPr>
            <p:ph type="title"/>
          </p:nvPr>
        </p:nvSpPr>
        <p:spPr/>
        <p:txBody>
          <a:bodyPr/>
          <a:lstStyle/>
          <a:p>
            <a:r>
              <a:rPr lang="en-US" altLang="en-US">
                <a:latin typeface="Times New Roman" panose="02020603050405020304" pitchFamily="18" charset="0"/>
              </a:rPr>
              <a:t> </a:t>
            </a:r>
            <a:r>
              <a:rPr lang="en-US" altLang="en-US" sz="2400">
                <a:latin typeface="Times New Roman" panose="02020603050405020304" pitchFamily="18" charset="0"/>
              </a:rPr>
              <a:t>Cont/.</a:t>
            </a:r>
            <a:r>
              <a:rPr lang="en-US" altLang="en-US">
                <a:latin typeface="Times New Roman" panose="02020603050405020304" pitchFamily="18" charset="0"/>
              </a:rPr>
              <a:t> Subject matter of Copyright</a:t>
            </a:r>
          </a:p>
        </p:txBody>
      </p:sp>
      <p:sp>
        <p:nvSpPr>
          <p:cNvPr id="26627" name="Rectangle 3">
            <a:extLst>
              <a:ext uri="{FF2B5EF4-FFF2-40B4-BE49-F238E27FC236}">
                <a16:creationId xmlns:a16="http://schemas.microsoft.com/office/drawing/2014/main" id="{AFAB23DD-381F-A67F-7AB0-D9F11F67CA37}"/>
              </a:ext>
            </a:extLst>
          </p:cNvPr>
          <p:cNvSpPr>
            <a:spLocks noGrp="1" noChangeArrowheads="1"/>
          </p:cNvSpPr>
          <p:nvPr>
            <p:ph type="body" idx="1"/>
          </p:nvPr>
        </p:nvSpPr>
        <p:spPr/>
        <p:txBody>
          <a:bodyPr/>
          <a:lstStyle/>
          <a:p>
            <a:pPr marL="660400" indent="-660400"/>
            <a:r>
              <a:rPr lang="en-US" altLang="en-US">
                <a:latin typeface="Times New Roman" panose="02020603050405020304" pitchFamily="18" charset="0"/>
              </a:rPr>
              <a:t>Artistic works, which include:-</a:t>
            </a:r>
          </a:p>
          <a:p>
            <a:pPr marL="1035050" lvl="1" indent="-577850"/>
            <a:r>
              <a:rPr lang="en-US" altLang="en-US">
                <a:latin typeface="Times New Roman" panose="02020603050405020304" pitchFamily="18" charset="0"/>
              </a:rPr>
              <a:t>paintings, drawings, etchings, lithographs, woodcuts, engravings and prints,</a:t>
            </a:r>
          </a:p>
          <a:p>
            <a:pPr marL="1035050" lvl="1" indent="-577850"/>
            <a:r>
              <a:rPr lang="en-US" altLang="en-US">
                <a:latin typeface="Times New Roman" panose="02020603050405020304" pitchFamily="18" charset="0"/>
              </a:rPr>
              <a:t>maps, plans and diagrams, </a:t>
            </a:r>
          </a:p>
          <a:p>
            <a:pPr marL="1035050" lvl="1" indent="-577850"/>
            <a:r>
              <a:rPr lang="en-US" altLang="en-US">
                <a:latin typeface="Times New Roman" panose="02020603050405020304" pitchFamily="18" charset="0"/>
              </a:rPr>
              <a:t>works of sculpture,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EF8A74F-C215-D609-47E4-4E2D7EEB4A3D}"/>
              </a:ext>
            </a:extLst>
          </p:cNvPr>
          <p:cNvSpPr>
            <a:spLocks noGrp="1" noChangeArrowheads="1"/>
          </p:cNvSpPr>
          <p:nvPr>
            <p:ph type="title"/>
          </p:nvPr>
        </p:nvSpPr>
        <p:spPr/>
        <p:txBody>
          <a:bodyPr/>
          <a:lstStyle/>
          <a:p>
            <a:r>
              <a:rPr lang="en-US" altLang="en-US">
                <a:latin typeface="Times New Roman" panose="02020603050405020304" pitchFamily="18" charset="0"/>
              </a:rPr>
              <a:t> </a:t>
            </a:r>
            <a:r>
              <a:rPr lang="en-US" altLang="en-US" sz="2400">
                <a:latin typeface="Times New Roman" panose="02020603050405020304" pitchFamily="18" charset="0"/>
              </a:rPr>
              <a:t>Cont/.</a:t>
            </a:r>
            <a:r>
              <a:rPr lang="en-US" altLang="en-US">
                <a:latin typeface="Times New Roman" panose="02020603050405020304" pitchFamily="18" charset="0"/>
              </a:rPr>
              <a:t> Subject matter of Copyright</a:t>
            </a:r>
          </a:p>
        </p:txBody>
      </p:sp>
      <p:sp>
        <p:nvSpPr>
          <p:cNvPr id="27651" name="Rectangle 3">
            <a:extLst>
              <a:ext uri="{FF2B5EF4-FFF2-40B4-BE49-F238E27FC236}">
                <a16:creationId xmlns:a16="http://schemas.microsoft.com/office/drawing/2014/main" id="{E6A80CEE-7ECC-F0EC-CFE2-65A14682DFD6}"/>
              </a:ext>
            </a:extLst>
          </p:cNvPr>
          <p:cNvSpPr>
            <a:spLocks noGrp="1" noChangeArrowheads="1"/>
          </p:cNvSpPr>
          <p:nvPr>
            <p:ph type="body" idx="1"/>
          </p:nvPr>
        </p:nvSpPr>
        <p:spPr/>
        <p:txBody>
          <a:bodyPr/>
          <a:lstStyle/>
          <a:p>
            <a:pPr marL="1035050" lvl="1" indent="-577850"/>
            <a:r>
              <a:rPr lang="en-US" altLang="en-US">
                <a:latin typeface="Times New Roman" panose="02020603050405020304" pitchFamily="18" charset="0"/>
              </a:rPr>
              <a:t>photographs not comprised in audio-visual works,</a:t>
            </a:r>
          </a:p>
          <a:p>
            <a:pPr marL="1035050" lvl="1" indent="-577850"/>
            <a:r>
              <a:rPr lang="en-US" altLang="en-US">
                <a:latin typeface="Times New Roman" panose="02020603050405020304" pitchFamily="18" charset="0"/>
              </a:rPr>
              <a:t>works of architecture in the form of buildings or models, and </a:t>
            </a:r>
          </a:p>
          <a:p>
            <a:pPr marL="1035050" lvl="1" indent="-577850"/>
            <a:r>
              <a:rPr lang="en-US" altLang="en-US">
                <a:latin typeface="Times New Roman" panose="02020603050405020304" pitchFamily="18" charset="0"/>
              </a:rPr>
              <a:t>work of artistic craftsmanship, pictorial woven tissues and articles of applied handcraft and industrial art;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D804CFE-326B-A9D1-81A9-487C45AA372D}"/>
              </a:ext>
            </a:extLst>
          </p:cNvPr>
          <p:cNvSpPr>
            <a:spLocks noGrp="1" noChangeArrowheads="1"/>
          </p:cNvSpPr>
          <p:nvPr>
            <p:ph type="title"/>
          </p:nvPr>
        </p:nvSpPr>
        <p:spPr/>
        <p:txBody>
          <a:bodyPr/>
          <a:lstStyle/>
          <a:p>
            <a:r>
              <a:rPr lang="en-US" altLang="en-US">
                <a:latin typeface="Times New Roman" panose="02020603050405020304" pitchFamily="18" charset="0"/>
              </a:rPr>
              <a:t> </a:t>
            </a:r>
            <a:r>
              <a:rPr lang="en-US" altLang="en-US" sz="2400">
                <a:latin typeface="Times New Roman" panose="02020603050405020304" pitchFamily="18" charset="0"/>
              </a:rPr>
              <a:t>Cont/.</a:t>
            </a:r>
            <a:r>
              <a:rPr lang="en-US" altLang="en-US">
                <a:latin typeface="Times New Roman" panose="02020603050405020304" pitchFamily="18" charset="0"/>
              </a:rPr>
              <a:t> Subject matter of Copyright</a:t>
            </a:r>
          </a:p>
        </p:txBody>
      </p:sp>
      <p:sp>
        <p:nvSpPr>
          <p:cNvPr id="28675" name="Rectangle 3">
            <a:extLst>
              <a:ext uri="{FF2B5EF4-FFF2-40B4-BE49-F238E27FC236}">
                <a16:creationId xmlns:a16="http://schemas.microsoft.com/office/drawing/2014/main" id="{446BB86D-09F1-DA65-B0A3-7FE0DF13A65F}"/>
              </a:ext>
            </a:extLst>
          </p:cNvPr>
          <p:cNvSpPr>
            <a:spLocks noGrp="1" noChangeArrowheads="1"/>
          </p:cNvSpPr>
          <p:nvPr>
            <p:ph type="body" idx="1"/>
          </p:nvPr>
        </p:nvSpPr>
        <p:spPr/>
        <p:txBody>
          <a:bodyPr/>
          <a:lstStyle/>
          <a:p>
            <a:pPr marL="609600" indent="-609600"/>
            <a:r>
              <a:rPr lang="en-US" altLang="en-US">
                <a:latin typeface="Times New Roman" panose="02020603050405020304" pitchFamily="18" charset="0"/>
              </a:rPr>
              <a:t>Musical works which includes:-</a:t>
            </a:r>
          </a:p>
          <a:p>
            <a:pPr marL="990600" lvl="1" indent="-533400" eaLnBrk="1" hangingPunct="1"/>
            <a:r>
              <a:rPr lang="en-US" altLang="en-US">
                <a:solidFill>
                  <a:srgbClr val="000000"/>
                </a:solidFill>
                <a:latin typeface="Times New Roman" panose="02020603050405020304" pitchFamily="18" charset="0"/>
                <a:cs typeface="Times New Roman" panose="02020603050405020304" pitchFamily="18" charset="0"/>
              </a:rPr>
              <a:t>Dramatic works, including any music</a:t>
            </a:r>
          </a:p>
          <a:p>
            <a:pPr marL="990600" lvl="1" indent="-533400" eaLnBrk="1" hangingPunct="1"/>
            <a:r>
              <a:rPr lang="en-US" altLang="en-US">
                <a:solidFill>
                  <a:srgbClr val="000000"/>
                </a:solidFill>
                <a:latin typeface="Times New Roman" panose="02020603050405020304" pitchFamily="18" charset="0"/>
                <a:cs typeface="Times New Roman" panose="02020603050405020304" pitchFamily="18" charset="0"/>
              </a:rPr>
              <a:t>Pantomimes  	</a:t>
            </a:r>
          </a:p>
          <a:p>
            <a:pPr marL="990600" lvl="1" indent="-533400" eaLnBrk="1" hangingPunct="1"/>
            <a:r>
              <a:rPr lang="en-US" altLang="en-US">
                <a:solidFill>
                  <a:srgbClr val="000000"/>
                </a:solidFill>
                <a:latin typeface="Times New Roman" panose="02020603050405020304" pitchFamily="18" charset="0"/>
                <a:cs typeface="Times New Roman" panose="02020603050405020304" pitchFamily="18" charset="0"/>
              </a:rPr>
              <a:t>choreographic </a:t>
            </a:r>
            <a:endParaRPr lang="en-US" altLang="en-US">
              <a:latin typeface="Times New Roman" panose="02020603050405020304" pitchFamily="18" charset="0"/>
            </a:endParaRPr>
          </a:p>
          <a:p>
            <a:pPr marL="609600" indent="-609600"/>
            <a:r>
              <a:rPr lang="en-US" altLang="en-US">
                <a:latin typeface="Times New Roman" panose="02020603050405020304" pitchFamily="18" charset="0"/>
              </a:rPr>
              <a:t>Audio-visual works,</a:t>
            </a:r>
          </a:p>
          <a:p>
            <a:pPr marL="609600" indent="-609600"/>
            <a:r>
              <a:rPr lang="en-US" altLang="en-US">
                <a:latin typeface="Times New Roman" panose="02020603050405020304" pitchFamily="18" charset="0"/>
              </a:rPr>
              <a:t>Sound recordings, and </a:t>
            </a:r>
          </a:p>
          <a:p>
            <a:pPr marL="609600" indent="-609600"/>
            <a:r>
              <a:rPr lang="en-US" altLang="en-US">
                <a:latin typeface="Times New Roman" panose="02020603050405020304" pitchFamily="18" charset="0"/>
              </a:rPr>
              <a:t>Broadcasts.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692E1369-4DB1-4D15-5DE3-448882FAFF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0F22E2C-DB8A-4760-8B64-1693E18B9FC9}" type="slidenum">
              <a:rPr lang="en-GB" altLang="en-US" sz="1400"/>
              <a:pPr>
                <a:spcBef>
                  <a:spcPct val="0"/>
                </a:spcBef>
                <a:buClrTx/>
                <a:buSzTx/>
                <a:buFontTx/>
                <a:buNone/>
              </a:pPr>
              <a:t>24</a:t>
            </a:fld>
            <a:endParaRPr lang="en-GB" altLang="en-US" sz="1400"/>
          </a:p>
        </p:txBody>
      </p:sp>
      <p:sp>
        <p:nvSpPr>
          <p:cNvPr id="29699" name="Rectangle 2">
            <a:extLst>
              <a:ext uri="{FF2B5EF4-FFF2-40B4-BE49-F238E27FC236}">
                <a16:creationId xmlns:a16="http://schemas.microsoft.com/office/drawing/2014/main" id="{16A1408F-EA82-D3CC-33EE-FCA28C409363}"/>
              </a:ext>
            </a:extLst>
          </p:cNvPr>
          <p:cNvSpPr>
            <a:spLocks noGrp="1" noChangeArrowheads="1"/>
          </p:cNvSpPr>
          <p:nvPr>
            <p:ph type="title"/>
          </p:nvPr>
        </p:nvSpPr>
        <p:spPr/>
        <p:txBody>
          <a:bodyPr/>
          <a:lstStyle/>
          <a:p>
            <a:pPr eaLnBrk="1" hangingPunct="1"/>
            <a:r>
              <a:rPr lang="en-US" altLang="en-US">
                <a:latin typeface="Times New Roman" panose="02020603050405020304" pitchFamily="18" charset="0"/>
              </a:rPr>
              <a:t>What does copyright protect?</a:t>
            </a:r>
            <a:endParaRPr lang="en-GB" altLang="en-US">
              <a:latin typeface="Times New Roman" panose="02020603050405020304" pitchFamily="18" charset="0"/>
            </a:endParaRPr>
          </a:p>
        </p:txBody>
      </p:sp>
      <p:sp>
        <p:nvSpPr>
          <p:cNvPr id="29700" name="Rectangle 3">
            <a:extLst>
              <a:ext uri="{FF2B5EF4-FFF2-40B4-BE49-F238E27FC236}">
                <a16:creationId xmlns:a16="http://schemas.microsoft.com/office/drawing/2014/main" id="{07E4B4DF-7ED3-2FD6-4F34-095527DC101C}"/>
              </a:ext>
            </a:extLst>
          </p:cNvPr>
          <p:cNvSpPr>
            <a:spLocks noGrp="1" noChangeArrowheads="1"/>
          </p:cNvSpPr>
          <p:nvPr>
            <p:ph type="body" idx="1"/>
          </p:nvPr>
        </p:nvSpPr>
        <p:spPr/>
        <p:txBody>
          <a:bodyPr/>
          <a:lstStyle/>
          <a:p>
            <a:pPr eaLnBrk="1" hangingPunct="1">
              <a:lnSpc>
                <a:spcPct val="90000"/>
              </a:lnSpc>
            </a:pPr>
            <a:r>
              <a:rPr lang="en-GB" altLang="en-US" sz="2800">
                <a:latin typeface="Times New Roman" panose="02020603050405020304" pitchFamily="18" charset="0"/>
                <a:cs typeface="Times New Roman" panose="02020603050405020304" pitchFamily="18" charset="0"/>
              </a:rPr>
              <a:t>Copyright law protect the author of work against </a:t>
            </a:r>
            <a:r>
              <a:rPr lang="en-GB" altLang="en-US" sz="2800" u="sng">
                <a:latin typeface="Times New Roman" panose="02020603050405020304" pitchFamily="18" charset="0"/>
                <a:cs typeface="Times New Roman" panose="02020603050405020304" pitchFamily="18" charset="0"/>
              </a:rPr>
              <a:t>wilful acts</a:t>
            </a:r>
            <a:r>
              <a:rPr lang="en-GB" altLang="en-US" sz="2800">
                <a:latin typeface="Times New Roman" panose="02020603050405020304" pitchFamily="18" charset="0"/>
                <a:cs typeface="Times New Roman" panose="02020603050405020304" pitchFamily="18" charset="0"/>
              </a:rPr>
              <a:t> of:</a:t>
            </a:r>
            <a:r>
              <a:rPr lang="en-GB" altLang="en-US" sz="2800">
                <a:latin typeface="Times New Roman" panose="02020603050405020304" pitchFamily="18" charset="0"/>
              </a:rPr>
              <a:t> </a:t>
            </a:r>
            <a:endParaRPr lang="en-US" altLang="en-US" sz="2800">
              <a:latin typeface="Times New Roman" panose="02020603050405020304" pitchFamily="18" charset="0"/>
            </a:endParaRPr>
          </a:p>
          <a:p>
            <a:pPr lvl="1" eaLnBrk="1" hangingPunct="1">
              <a:lnSpc>
                <a:spcPct val="90000"/>
              </a:lnSpc>
            </a:pPr>
            <a:r>
              <a:rPr lang="en-GB" altLang="en-US" sz="2400">
                <a:latin typeface="Times New Roman" panose="02020603050405020304" pitchFamily="18" charset="0"/>
                <a:cs typeface="Times New Roman" panose="02020603050405020304" pitchFamily="18" charset="0"/>
              </a:rPr>
              <a:t>Copying, reprinting, publishing and vending the copyrighted work</a:t>
            </a:r>
            <a:endParaRPr lang="en-US" altLang="en-US" sz="2400">
              <a:latin typeface="Times New Roman" panose="02020603050405020304" pitchFamily="18" charset="0"/>
              <a:cs typeface="Times New Roman" panose="02020603050405020304" pitchFamily="18" charset="0"/>
            </a:endParaRPr>
          </a:p>
          <a:p>
            <a:pPr lvl="1" eaLnBrk="1" hangingPunct="1">
              <a:lnSpc>
                <a:spcPct val="90000"/>
              </a:lnSpc>
            </a:pPr>
            <a:r>
              <a:rPr lang="en-US" altLang="en-US" sz="2400">
                <a:solidFill>
                  <a:srgbClr val="000000"/>
                </a:solidFill>
                <a:latin typeface="Times New Roman" panose="02020603050405020304" pitchFamily="18" charset="0"/>
                <a:cs typeface="Times New Roman" panose="02020603050405020304" pitchFamily="18" charset="0"/>
              </a:rPr>
              <a:t>Displaying, delivering, reading or presenting copyrighted work in public </a:t>
            </a:r>
          </a:p>
          <a:p>
            <a:pPr lvl="1" eaLnBrk="1" hangingPunct="1">
              <a:lnSpc>
                <a:spcPct val="90000"/>
              </a:lnSpc>
            </a:pPr>
            <a:r>
              <a:rPr lang="en-US" altLang="en-US" sz="2400">
                <a:solidFill>
                  <a:srgbClr val="000000"/>
                </a:solidFill>
                <a:latin typeface="Times New Roman" panose="02020603050405020304" pitchFamily="18" charset="0"/>
                <a:cs typeface="Times New Roman" panose="02020603050405020304" pitchFamily="18" charset="0"/>
              </a:rPr>
              <a:t>Performing publicly e.g drama, musical composition</a:t>
            </a:r>
          </a:p>
          <a:p>
            <a:pPr lvl="1" eaLnBrk="1" hangingPunct="1">
              <a:lnSpc>
                <a:spcPct val="90000"/>
              </a:lnSpc>
            </a:pPr>
            <a:r>
              <a:rPr lang="en-US" altLang="en-US" sz="2400">
                <a:solidFill>
                  <a:srgbClr val="000000"/>
                </a:solidFill>
                <a:latin typeface="Times New Roman" panose="02020603050405020304" pitchFamily="18" charset="0"/>
                <a:cs typeface="Times New Roman" panose="02020603050405020304" pitchFamily="18" charset="0"/>
              </a:rPr>
              <a:t>Producing and distributing to the public</a:t>
            </a:r>
          </a:p>
          <a:p>
            <a:pPr lvl="1" eaLnBrk="1" hangingPunct="1">
              <a:lnSpc>
                <a:spcPct val="90000"/>
              </a:lnSpc>
            </a:pPr>
            <a:r>
              <a:rPr lang="en-US" altLang="en-US" sz="2400">
                <a:solidFill>
                  <a:srgbClr val="000000"/>
                </a:solidFill>
                <a:latin typeface="Times New Roman" panose="02020603050405020304" pitchFamily="18" charset="0"/>
                <a:cs typeface="Times New Roman" panose="02020603050405020304" pitchFamily="18" charset="0"/>
              </a:rPr>
              <a:t>Adapting, compiling, arranging, dramatizing translating or any other version of copyrighted works in public</a:t>
            </a:r>
          </a:p>
          <a:p>
            <a:pPr lvl="1" eaLnBrk="1" hangingPunct="1">
              <a:lnSpc>
                <a:spcPct val="90000"/>
              </a:lnSpc>
            </a:pPr>
            <a:endParaRPr lang="en-GB" altLang="en-US" sz="240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C369E57-91B5-464F-A28B-948BA5FC0379}"/>
              </a:ext>
            </a:extLst>
          </p:cNvPr>
          <p:cNvSpPr>
            <a:spLocks noGrp="1" noChangeArrowheads="1"/>
          </p:cNvSpPr>
          <p:nvPr>
            <p:ph type="title"/>
          </p:nvPr>
        </p:nvSpPr>
        <p:spPr/>
        <p:txBody>
          <a:bodyPr/>
          <a:lstStyle/>
          <a:p>
            <a:r>
              <a:rPr lang="en-US" altLang="en-US">
                <a:latin typeface="Times New Roman" panose="02020603050405020304" pitchFamily="18" charset="0"/>
              </a:rPr>
              <a:t>Exemptions (Fair use doctrine)</a:t>
            </a:r>
          </a:p>
        </p:txBody>
      </p:sp>
      <p:sp>
        <p:nvSpPr>
          <p:cNvPr id="30723" name="Rectangle 3">
            <a:extLst>
              <a:ext uri="{FF2B5EF4-FFF2-40B4-BE49-F238E27FC236}">
                <a16:creationId xmlns:a16="http://schemas.microsoft.com/office/drawing/2014/main" id="{0C48661B-A6BB-15D1-080F-5960B700D3B8}"/>
              </a:ext>
            </a:extLst>
          </p:cNvPr>
          <p:cNvSpPr>
            <a:spLocks noGrp="1" noChangeArrowheads="1"/>
          </p:cNvSpPr>
          <p:nvPr>
            <p:ph type="body" idx="1"/>
          </p:nvPr>
        </p:nvSpPr>
        <p:spPr>
          <a:xfrm>
            <a:off x="1182688" y="2017713"/>
            <a:ext cx="7772400" cy="3621087"/>
          </a:xfrm>
        </p:spPr>
        <p:txBody>
          <a:bodyPr/>
          <a:lstStyle/>
          <a:p>
            <a:pPr marL="609600" indent="-609600" algn="just">
              <a:buFont typeface="Wingdings" panose="05000000000000000000" pitchFamily="2" charset="2"/>
              <a:buAutoNum type="arabicPeriod"/>
            </a:pPr>
            <a:r>
              <a:rPr lang="en-US" altLang="en-US">
                <a:latin typeface="Times New Roman" panose="02020603050405020304" pitchFamily="18" charset="0"/>
              </a:rPr>
              <a:t>Use of the works for educational and scientific purposes </a:t>
            </a:r>
          </a:p>
          <a:p>
            <a:pPr marL="609600" indent="-609600" algn="just">
              <a:buFont typeface="Wingdings" panose="05000000000000000000" pitchFamily="2" charset="2"/>
              <a:buAutoNum type="arabicPeriod"/>
            </a:pPr>
            <a:r>
              <a:rPr lang="en-US" altLang="en-US">
                <a:latin typeface="Times New Roman" panose="02020603050405020304" pitchFamily="18" charset="0"/>
              </a:rPr>
              <a:t>Private use</a:t>
            </a:r>
          </a:p>
          <a:p>
            <a:pPr marL="609600" indent="-609600" algn="just">
              <a:buFont typeface="Wingdings" panose="05000000000000000000" pitchFamily="2" charset="2"/>
              <a:buAutoNum type="arabicPeriod"/>
            </a:pPr>
            <a:r>
              <a:rPr lang="en-US" altLang="en-US">
                <a:latin typeface="Times New Roman" panose="02020603050405020304" pitchFamily="18" charset="0"/>
              </a:rPr>
              <a:t>Criticism or review</a:t>
            </a:r>
          </a:p>
          <a:p>
            <a:pPr marL="609600" indent="-609600" algn="just">
              <a:buFont typeface="Wingdings" panose="05000000000000000000" pitchFamily="2" charset="2"/>
              <a:buAutoNum type="arabicPeriod"/>
            </a:pPr>
            <a:r>
              <a:rPr lang="en-US" altLang="en-US">
                <a:latin typeface="Times New Roman" panose="02020603050405020304" pitchFamily="18" charset="0"/>
              </a:rPr>
              <a:t>Reporting of current events subject to acknowledgement of the source</a:t>
            </a:r>
          </a:p>
          <a:p>
            <a:pPr marL="609600" indent="-609600"/>
            <a:endParaRPr lang="en-US" altLang="en-US">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B187465B-13E5-0E7F-9E60-DB4D0395A6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0DB1883-46BF-492C-866D-AEE44672C497}" type="slidenum">
              <a:rPr lang="en-GB" altLang="en-US" sz="1400"/>
              <a:pPr>
                <a:spcBef>
                  <a:spcPct val="0"/>
                </a:spcBef>
                <a:buClrTx/>
                <a:buSzTx/>
                <a:buFontTx/>
                <a:buNone/>
              </a:pPr>
              <a:t>26</a:t>
            </a:fld>
            <a:endParaRPr lang="en-GB" altLang="en-US" sz="1400"/>
          </a:p>
        </p:txBody>
      </p:sp>
      <p:sp>
        <p:nvSpPr>
          <p:cNvPr id="31747" name="Rectangle 2">
            <a:extLst>
              <a:ext uri="{FF2B5EF4-FFF2-40B4-BE49-F238E27FC236}">
                <a16:creationId xmlns:a16="http://schemas.microsoft.com/office/drawing/2014/main" id="{E0EAA4E0-ED53-530F-1C69-8F00D5AFF17A}"/>
              </a:ext>
            </a:extLst>
          </p:cNvPr>
          <p:cNvSpPr>
            <a:spLocks noGrp="1" noChangeArrowheads="1"/>
          </p:cNvSpPr>
          <p:nvPr>
            <p:ph type="title"/>
          </p:nvPr>
        </p:nvSpPr>
        <p:spPr/>
        <p:txBody>
          <a:bodyPr/>
          <a:lstStyle/>
          <a:p>
            <a:pPr eaLnBrk="1" hangingPunct="1"/>
            <a:r>
              <a:rPr lang="en-US" altLang="en-US">
                <a:latin typeface="Times New Roman" panose="02020603050405020304" pitchFamily="18" charset="0"/>
              </a:rPr>
              <a:t>Requirements for copyright Protection</a:t>
            </a:r>
            <a:endParaRPr lang="en-GB" altLang="en-US">
              <a:latin typeface="Times New Roman" panose="02020603050405020304" pitchFamily="18" charset="0"/>
            </a:endParaRPr>
          </a:p>
        </p:txBody>
      </p:sp>
      <p:sp>
        <p:nvSpPr>
          <p:cNvPr id="31748" name="Rectangle 3">
            <a:extLst>
              <a:ext uri="{FF2B5EF4-FFF2-40B4-BE49-F238E27FC236}">
                <a16:creationId xmlns:a16="http://schemas.microsoft.com/office/drawing/2014/main" id="{78F71C2A-0DE6-9C2C-CEE6-4F454CD4E782}"/>
              </a:ext>
            </a:extLst>
          </p:cNvPr>
          <p:cNvSpPr>
            <a:spLocks noGrp="1" noChangeArrowheads="1"/>
          </p:cNvSpPr>
          <p:nvPr>
            <p:ph type="body" idx="1"/>
          </p:nvPr>
        </p:nvSpPr>
        <p:spPr/>
        <p:txBody>
          <a:bodyPr/>
          <a:lstStyle/>
          <a:p>
            <a:pPr eaLnBrk="1" hangingPunct="1"/>
            <a:r>
              <a:rPr lang="en-US" altLang="en-US">
                <a:latin typeface="Times New Roman" panose="02020603050405020304" pitchFamily="18" charset="0"/>
              </a:rPr>
              <a:t>Originality</a:t>
            </a:r>
          </a:p>
          <a:p>
            <a:pPr lvl="1" eaLnBrk="1" hangingPunct="1"/>
            <a:r>
              <a:rPr lang="en-US" altLang="en-US">
                <a:latin typeface="Times New Roman" panose="02020603050405020304" pitchFamily="18" charset="0"/>
              </a:rPr>
              <a:t>Independent creation</a:t>
            </a:r>
          </a:p>
          <a:p>
            <a:pPr lvl="1" eaLnBrk="1" hangingPunct="1"/>
            <a:r>
              <a:rPr lang="en-US" altLang="en-US">
                <a:latin typeface="Times New Roman" panose="02020603050405020304" pitchFamily="18" charset="0"/>
              </a:rPr>
              <a:t>modest </a:t>
            </a:r>
            <a:r>
              <a:rPr lang="en-GB" altLang="en-US">
                <a:latin typeface="Times New Roman" panose="02020603050405020304" pitchFamily="18" charset="0"/>
                <a:cs typeface="Times New Roman" panose="02020603050405020304" pitchFamily="18" charset="0"/>
              </a:rPr>
              <a:t>quantum of creativity </a:t>
            </a:r>
            <a:endParaRPr lang="en-US" altLang="en-US">
              <a:latin typeface="Times New Roman" panose="02020603050405020304" pitchFamily="18" charset="0"/>
            </a:endParaRPr>
          </a:p>
          <a:p>
            <a:pPr eaLnBrk="1" hangingPunct="1"/>
            <a:r>
              <a:rPr lang="en-GB" altLang="en-US">
                <a:latin typeface="Times New Roman" panose="02020603050405020304" pitchFamily="18" charset="0"/>
                <a:cs typeface="Times New Roman" panose="02020603050405020304" pitchFamily="18" charset="0"/>
              </a:rPr>
              <a:t>Fixation</a:t>
            </a:r>
            <a:r>
              <a:rPr lang="en-GB" altLang="en-US">
                <a:latin typeface="Times New Roman" panose="02020603050405020304" pitchFamily="18" charset="0"/>
              </a:rPr>
              <a:t> </a:t>
            </a:r>
            <a:endParaRPr lang="en-US" altLang="en-US">
              <a:latin typeface="Times New Roman" panose="02020603050405020304" pitchFamily="18" charset="0"/>
            </a:endParaRPr>
          </a:p>
          <a:p>
            <a:pPr lvl="1" eaLnBrk="1" hangingPunct="1"/>
            <a:r>
              <a:rPr lang="en-US" altLang="en-US">
                <a:latin typeface="Times New Roman" panose="02020603050405020304" pitchFamily="18" charset="0"/>
              </a:rPr>
              <a:t>Works of authorship(intangible)</a:t>
            </a:r>
          </a:p>
          <a:p>
            <a:pPr lvl="1" eaLnBrk="1" hangingPunct="1"/>
            <a:r>
              <a:rPr lang="en-US" altLang="en-US">
                <a:latin typeface="Times New Roman" panose="02020603050405020304" pitchFamily="18" charset="0"/>
              </a:rPr>
              <a:t>Material object</a:t>
            </a:r>
            <a:endParaRPr lang="en-GB" altLang="en-US">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F87BE421-E13B-13AE-E991-0B7C80BAFE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469C28D-142F-426F-B96D-90EC16506DC0}" type="slidenum">
              <a:rPr lang="en-GB" altLang="en-US" sz="1400"/>
              <a:pPr>
                <a:spcBef>
                  <a:spcPct val="0"/>
                </a:spcBef>
                <a:buClrTx/>
                <a:buSzTx/>
                <a:buFontTx/>
                <a:buNone/>
              </a:pPr>
              <a:t>27</a:t>
            </a:fld>
            <a:endParaRPr lang="en-GB" altLang="en-US" sz="1400"/>
          </a:p>
        </p:txBody>
      </p:sp>
      <p:sp>
        <p:nvSpPr>
          <p:cNvPr id="32771" name="Rectangle 2">
            <a:extLst>
              <a:ext uri="{FF2B5EF4-FFF2-40B4-BE49-F238E27FC236}">
                <a16:creationId xmlns:a16="http://schemas.microsoft.com/office/drawing/2014/main" id="{D63FFF43-5437-4AD4-D4AB-5CF5F2300177}"/>
              </a:ext>
            </a:extLst>
          </p:cNvPr>
          <p:cNvSpPr>
            <a:spLocks noGrp="1" noChangeArrowheads="1"/>
          </p:cNvSpPr>
          <p:nvPr>
            <p:ph type="title"/>
          </p:nvPr>
        </p:nvSpPr>
        <p:spPr/>
        <p:txBody>
          <a:bodyPr/>
          <a:lstStyle/>
          <a:p>
            <a:pPr eaLnBrk="1" hangingPunct="1"/>
            <a:r>
              <a:rPr lang="en-GB" altLang="en-US" b="1">
                <a:latin typeface="Times New Roman" panose="02020603050405020304" pitchFamily="18" charset="0"/>
              </a:rPr>
              <a:t>TRADEMARK</a:t>
            </a:r>
          </a:p>
        </p:txBody>
      </p:sp>
      <p:sp>
        <p:nvSpPr>
          <p:cNvPr id="32772" name="Rectangle 3">
            <a:extLst>
              <a:ext uri="{FF2B5EF4-FFF2-40B4-BE49-F238E27FC236}">
                <a16:creationId xmlns:a16="http://schemas.microsoft.com/office/drawing/2014/main" id="{1B24A9B8-9894-0B6B-DA41-D54E0AF8D7F9}"/>
              </a:ext>
            </a:extLst>
          </p:cNvPr>
          <p:cNvSpPr>
            <a:spLocks noGrp="1" noChangeArrowheads="1"/>
          </p:cNvSpPr>
          <p:nvPr>
            <p:ph type="body" idx="1"/>
          </p:nvPr>
        </p:nvSpPr>
        <p:spPr/>
        <p:txBody>
          <a:bodyPr/>
          <a:lstStyle/>
          <a:p>
            <a:pPr eaLnBrk="1" hangingPunct="1"/>
            <a:r>
              <a:rPr lang="en-GB" altLang="en-US" b="1">
                <a:latin typeface="Times New Roman" panose="02020603050405020304" pitchFamily="18" charset="0"/>
              </a:rPr>
              <a:t>What is a Trademark?</a:t>
            </a:r>
            <a:r>
              <a:rPr lang="en-GB" altLang="en-US" sz="4400">
                <a:latin typeface="Times New Roman" panose="02020603050405020304" pitchFamily="18" charset="0"/>
              </a:rPr>
              <a:t> </a:t>
            </a:r>
            <a:endParaRPr lang="en-US" altLang="en-US" sz="4400">
              <a:latin typeface="Times New Roman" panose="02020603050405020304" pitchFamily="18" charset="0"/>
            </a:endParaRPr>
          </a:p>
          <a:p>
            <a:pPr lvl="1" eaLnBrk="1" hangingPunct="1"/>
            <a:r>
              <a:rPr lang="en-GB" altLang="en-US" sz="4000">
                <a:latin typeface="Times New Roman" panose="02020603050405020304" pitchFamily="18" charset="0"/>
              </a:rPr>
              <a:t>is a </a:t>
            </a:r>
            <a:r>
              <a:rPr lang="en-GB" altLang="en-US" sz="4000" u="sng">
                <a:latin typeface="Times New Roman" panose="02020603050405020304" pitchFamily="18" charset="0"/>
              </a:rPr>
              <a:t>distinctive sign</a:t>
            </a:r>
            <a:r>
              <a:rPr lang="en-GB" altLang="en-US" sz="4000">
                <a:latin typeface="Times New Roman" panose="02020603050405020304" pitchFamily="18" charset="0"/>
              </a:rPr>
              <a:t>, used by a merchant to </a:t>
            </a:r>
            <a:r>
              <a:rPr lang="en-GB" altLang="en-US" sz="4000" b="1">
                <a:latin typeface="Times New Roman" panose="02020603050405020304" pitchFamily="18" charset="0"/>
              </a:rPr>
              <a:t>identify</a:t>
            </a:r>
            <a:r>
              <a:rPr lang="en-GB" altLang="en-US" sz="4000">
                <a:latin typeface="Times New Roman" panose="02020603050405020304" pitchFamily="18" charset="0"/>
              </a:rPr>
              <a:t> its </a:t>
            </a:r>
            <a:r>
              <a:rPr lang="en-GB" altLang="en-US" sz="4000" u="sng">
                <a:latin typeface="Times New Roman" panose="02020603050405020304" pitchFamily="18" charset="0"/>
              </a:rPr>
              <a:t>goods or services</a:t>
            </a:r>
            <a:r>
              <a:rPr lang="en-GB" altLang="en-US" sz="4000">
                <a:latin typeface="Times New Roman" panose="02020603050405020304" pitchFamily="18" charset="0"/>
              </a:rPr>
              <a:t> and to </a:t>
            </a:r>
            <a:r>
              <a:rPr lang="en-GB" altLang="en-US" sz="4000" b="1">
                <a:latin typeface="Times New Roman" panose="02020603050405020304" pitchFamily="18" charset="0"/>
              </a:rPr>
              <a:t>distinguish</a:t>
            </a:r>
            <a:r>
              <a:rPr lang="en-GB" altLang="en-US" sz="4000">
                <a:latin typeface="Times New Roman" panose="02020603050405020304" pitchFamily="18" charset="0"/>
              </a:rPr>
              <a:t> them from those </a:t>
            </a:r>
            <a:r>
              <a:rPr lang="en-GB" altLang="en-US" sz="4000" u="sng">
                <a:latin typeface="Times New Roman" panose="02020603050405020304" pitchFamily="18" charset="0"/>
              </a:rPr>
              <a:t>produced or provided</a:t>
            </a:r>
            <a:r>
              <a:rPr lang="en-GB" altLang="en-US" sz="4000">
                <a:latin typeface="Times New Roman" panose="02020603050405020304" pitchFamily="18" charset="0"/>
              </a:rPr>
              <a:t> by others.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id="{5C4B7A90-45DF-545A-150B-7FC8E89F97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AEDBAD2-5EED-4CE9-84CF-324B7EA4027A}" type="slidenum">
              <a:rPr lang="en-GB" altLang="en-US" sz="1400"/>
              <a:pPr>
                <a:spcBef>
                  <a:spcPct val="0"/>
                </a:spcBef>
                <a:buClrTx/>
                <a:buSzTx/>
                <a:buFontTx/>
                <a:buNone/>
              </a:pPr>
              <a:t>28</a:t>
            </a:fld>
            <a:endParaRPr lang="en-GB" altLang="en-US" sz="1400"/>
          </a:p>
        </p:txBody>
      </p:sp>
      <p:sp>
        <p:nvSpPr>
          <p:cNvPr id="33795" name="Rectangle 2">
            <a:extLst>
              <a:ext uri="{FF2B5EF4-FFF2-40B4-BE49-F238E27FC236}">
                <a16:creationId xmlns:a16="http://schemas.microsoft.com/office/drawing/2014/main" id="{3FB359E3-C380-7B89-106B-767C8B2B27EA}"/>
              </a:ext>
            </a:extLst>
          </p:cNvPr>
          <p:cNvSpPr>
            <a:spLocks noGrp="1" noChangeArrowheads="1"/>
          </p:cNvSpPr>
          <p:nvPr>
            <p:ph type="title"/>
          </p:nvPr>
        </p:nvSpPr>
        <p:spPr/>
        <p:txBody>
          <a:bodyPr/>
          <a:lstStyle/>
          <a:p>
            <a:pPr eaLnBrk="1" hangingPunct="1"/>
            <a:r>
              <a:rPr lang="en-GB" altLang="en-US" sz="2000" b="1">
                <a:latin typeface="Times New Roman" panose="02020603050405020304" pitchFamily="18" charset="0"/>
              </a:rPr>
              <a:t>Cont/</a:t>
            </a:r>
            <a:r>
              <a:rPr lang="en-US" altLang="en-US" sz="4000" b="1">
                <a:latin typeface="Times New Roman" panose="02020603050405020304" pitchFamily="18" charset="0"/>
              </a:rPr>
              <a:t>Subject matter of</a:t>
            </a:r>
            <a:r>
              <a:rPr lang="en-GB" altLang="en-US" sz="4000" b="1">
                <a:latin typeface="Times New Roman" panose="02020603050405020304" pitchFamily="18" charset="0"/>
              </a:rPr>
              <a:t> Trademark?</a:t>
            </a:r>
          </a:p>
        </p:txBody>
      </p:sp>
      <p:sp>
        <p:nvSpPr>
          <p:cNvPr id="33796" name="Rectangle 3">
            <a:extLst>
              <a:ext uri="{FF2B5EF4-FFF2-40B4-BE49-F238E27FC236}">
                <a16:creationId xmlns:a16="http://schemas.microsoft.com/office/drawing/2014/main" id="{A483F592-8491-A7F3-5994-AE0F37A10790}"/>
              </a:ext>
            </a:extLst>
          </p:cNvPr>
          <p:cNvSpPr>
            <a:spLocks noGrp="1" noChangeArrowheads="1"/>
          </p:cNvSpPr>
          <p:nvPr>
            <p:ph type="body" idx="1"/>
          </p:nvPr>
        </p:nvSpPr>
        <p:spPr/>
        <p:txBody>
          <a:bodyPr/>
          <a:lstStyle/>
          <a:p>
            <a:pPr eaLnBrk="1" hangingPunct="1"/>
            <a:r>
              <a:rPr lang="en-GB" altLang="en-US" sz="2800">
                <a:latin typeface="Times New Roman" panose="02020603050405020304" pitchFamily="18" charset="0"/>
              </a:rPr>
              <a:t>It includes any distinctive </a:t>
            </a:r>
            <a:r>
              <a:rPr lang="en-US" altLang="en-US" sz="2800">
                <a:latin typeface="Times New Roman" panose="02020603050405020304" pitchFamily="18" charset="0"/>
              </a:rPr>
              <a:t>sign: </a:t>
            </a:r>
            <a:r>
              <a:rPr lang="en-GB" altLang="en-US" sz="2800">
                <a:latin typeface="Times New Roman" panose="02020603050405020304" pitchFamily="18" charset="0"/>
              </a:rPr>
              <a:t>word, letter, slogan, device, brand-name, heading, label, ticket, name, signature or numeral or any combination </a:t>
            </a:r>
            <a:r>
              <a:rPr lang="en-US" altLang="en-US" sz="2800">
                <a:latin typeface="Times New Roman" panose="02020603050405020304" pitchFamily="18" charset="0"/>
              </a:rPr>
              <a:t>thereof, </a:t>
            </a:r>
            <a:r>
              <a:rPr lang="en-GB" altLang="en-US" sz="2800">
                <a:latin typeface="Times New Roman" panose="02020603050405020304" pitchFamily="18" charset="0"/>
              </a:rPr>
              <a:t>whether in 2D or 3D form.</a:t>
            </a:r>
          </a:p>
          <a:p>
            <a:pPr eaLnBrk="1" hangingPunct="1"/>
            <a:r>
              <a:rPr lang="en-GB" altLang="en-US" sz="2800">
                <a:latin typeface="Times New Roman" panose="02020603050405020304" pitchFamily="18" charset="0"/>
              </a:rPr>
              <a:t>some countries allow registration of: single colours, audible signs(sounds) or olfactory signs (smells), Holograms, Scent or even Motion signs.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5F7D3406-3CDE-7234-5477-581B8FB64E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31B55F6-BA6A-482B-B4B4-AE9C13232C5A}" type="slidenum">
              <a:rPr lang="en-GB" altLang="en-US" sz="1400"/>
              <a:pPr>
                <a:spcBef>
                  <a:spcPct val="0"/>
                </a:spcBef>
                <a:buClrTx/>
                <a:buSzTx/>
                <a:buFontTx/>
                <a:buNone/>
              </a:pPr>
              <a:t>29</a:t>
            </a:fld>
            <a:endParaRPr lang="en-GB" altLang="en-US" sz="1400"/>
          </a:p>
        </p:txBody>
      </p:sp>
      <p:sp>
        <p:nvSpPr>
          <p:cNvPr id="34819" name="Rectangle 2">
            <a:extLst>
              <a:ext uri="{FF2B5EF4-FFF2-40B4-BE49-F238E27FC236}">
                <a16:creationId xmlns:a16="http://schemas.microsoft.com/office/drawing/2014/main" id="{2AE7594A-C700-D798-2D13-6A9E88073264}"/>
              </a:ext>
            </a:extLst>
          </p:cNvPr>
          <p:cNvSpPr>
            <a:spLocks noGrp="1" noChangeArrowheads="1"/>
          </p:cNvSpPr>
          <p:nvPr>
            <p:ph/>
          </p:nvPr>
        </p:nvSpPr>
        <p:spPr/>
        <p:txBody>
          <a:bodyPr/>
          <a:lstStyle/>
          <a:p>
            <a:pPr eaLnBrk="1" hangingPunct="1"/>
            <a:endParaRPr lang="en-US" altLang="en-US">
              <a:latin typeface="Times New Roman" panose="02020603050405020304" pitchFamily="18" charset="0"/>
            </a:endParaRPr>
          </a:p>
        </p:txBody>
      </p:sp>
      <p:sp>
        <p:nvSpPr>
          <p:cNvPr id="34820" name="Rectangle 3">
            <a:extLst>
              <a:ext uri="{FF2B5EF4-FFF2-40B4-BE49-F238E27FC236}">
                <a16:creationId xmlns:a16="http://schemas.microsoft.com/office/drawing/2014/main" id="{802E30E6-14F4-E2BE-2487-00319AB1923B}"/>
              </a:ext>
            </a:extLst>
          </p:cNvPr>
          <p:cNvSpPr>
            <a:spLocks noChangeArrowheads="1"/>
          </p:cNvSpPr>
          <p:nvPr/>
        </p:nvSpPr>
        <p:spPr bwMode="auto">
          <a:xfrm>
            <a:off x="0" y="3009900"/>
            <a:ext cx="9144000"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4821" name="Rectangle 4">
            <a:extLst>
              <a:ext uri="{FF2B5EF4-FFF2-40B4-BE49-F238E27FC236}">
                <a16:creationId xmlns:a16="http://schemas.microsoft.com/office/drawing/2014/main" id="{68ECAE22-5CE4-6F9A-DB46-0AA85942B3F0}"/>
              </a:ext>
            </a:extLst>
          </p:cNvPr>
          <p:cNvSpPr>
            <a:spLocks noChangeArrowheads="1"/>
          </p:cNvSpPr>
          <p:nvPr/>
        </p:nvSpPr>
        <p:spPr bwMode="auto">
          <a:xfrm>
            <a:off x="0" y="3009900"/>
            <a:ext cx="2438400"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4822" name="Rectangle 5">
            <a:extLst>
              <a:ext uri="{FF2B5EF4-FFF2-40B4-BE49-F238E27FC236}">
                <a16:creationId xmlns:a16="http://schemas.microsoft.com/office/drawing/2014/main" id="{465B7747-E2F3-5E9E-FD68-0F5FEFDF368D}"/>
              </a:ext>
            </a:extLst>
          </p:cNvPr>
          <p:cNvSpPr>
            <a:spLocks noChangeArrowheads="1"/>
          </p:cNvSpPr>
          <p:nvPr/>
        </p:nvSpPr>
        <p:spPr bwMode="auto">
          <a:xfrm>
            <a:off x="0" y="3009900"/>
            <a:ext cx="2143125"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4823" name="Rectangle 6">
            <a:extLst>
              <a:ext uri="{FF2B5EF4-FFF2-40B4-BE49-F238E27FC236}">
                <a16:creationId xmlns:a16="http://schemas.microsoft.com/office/drawing/2014/main" id="{B8A44719-0C97-DEFB-A36B-5853774ECA6F}"/>
              </a:ext>
            </a:extLst>
          </p:cNvPr>
          <p:cNvSpPr>
            <a:spLocks noChangeArrowheads="1"/>
          </p:cNvSpPr>
          <p:nvPr/>
        </p:nvSpPr>
        <p:spPr bwMode="auto">
          <a:xfrm>
            <a:off x="0" y="3009900"/>
            <a:ext cx="2438400"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4824" name="Rectangle 7">
            <a:extLst>
              <a:ext uri="{FF2B5EF4-FFF2-40B4-BE49-F238E27FC236}">
                <a16:creationId xmlns:a16="http://schemas.microsoft.com/office/drawing/2014/main" id="{76B3A03B-2295-05E9-A2AB-D2215E7FDB27}"/>
              </a:ext>
            </a:extLst>
          </p:cNvPr>
          <p:cNvSpPr>
            <a:spLocks noChangeArrowheads="1"/>
          </p:cNvSpPr>
          <p:nvPr/>
        </p:nvSpPr>
        <p:spPr bwMode="auto">
          <a:xfrm>
            <a:off x="0" y="3009900"/>
            <a:ext cx="2143125"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4364" name="Group 28">
            <a:extLst>
              <a:ext uri="{FF2B5EF4-FFF2-40B4-BE49-F238E27FC236}">
                <a16:creationId xmlns:a16="http://schemas.microsoft.com/office/drawing/2014/main" id="{47B5214C-87C9-FC20-9C56-09D3A7FF89DD}"/>
              </a:ext>
            </a:extLst>
          </p:cNvPr>
          <p:cNvGraphicFramePr>
            <a:graphicFrameLocks noGrp="1"/>
          </p:cNvGraphicFramePr>
          <p:nvPr/>
        </p:nvGraphicFramePr>
        <p:xfrm>
          <a:off x="228600" y="609600"/>
          <a:ext cx="8686800" cy="5440363"/>
        </p:xfrm>
        <a:graphic>
          <a:graphicData uri="http://schemas.openxmlformats.org/drawingml/2006/table">
            <a:tbl>
              <a:tblPr/>
              <a:tblGrid>
                <a:gridCol w="1916113">
                  <a:extLst>
                    <a:ext uri="{9D8B030D-6E8A-4147-A177-3AD203B41FA5}">
                      <a16:colId xmlns:a16="http://schemas.microsoft.com/office/drawing/2014/main" val="20000"/>
                    </a:ext>
                  </a:extLst>
                </a:gridCol>
                <a:gridCol w="3603625">
                  <a:extLst>
                    <a:ext uri="{9D8B030D-6E8A-4147-A177-3AD203B41FA5}">
                      <a16:colId xmlns:a16="http://schemas.microsoft.com/office/drawing/2014/main" val="20001"/>
                    </a:ext>
                  </a:extLst>
                </a:gridCol>
                <a:gridCol w="3167062">
                  <a:extLst>
                    <a:ext uri="{9D8B030D-6E8A-4147-A177-3AD203B41FA5}">
                      <a16:colId xmlns:a16="http://schemas.microsoft.com/office/drawing/2014/main" val="20002"/>
                    </a:ext>
                  </a:extLst>
                </a:gridCol>
              </a:tblGrid>
              <a:tr h="2666769">
                <a:tc>
                  <a:txBody>
                    <a:bodyPr/>
                    <a:lstStyle/>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       </a:t>
                      </a: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0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0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0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0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0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0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0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 </a:t>
                      </a:r>
                      <a:r>
                        <a:rPr kumimoji="0" lang="en-GB" sz="1600" b="0" i="0" u="none" strike="noStrike" cap="none" normalizeH="0" baseline="0">
                          <a:ln>
                            <a:noFill/>
                          </a:ln>
                          <a:solidFill>
                            <a:schemeClr val="tx1"/>
                          </a:solidFill>
                          <a:effectLst/>
                          <a:latin typeface="Times New Roman" pitchFamily="18" charset="0"/>
                          <a:cs typeface="Times New Roman" pitchFamily="18" charset="0"/>
                        </a:rPr>
                        <a:t>Words </a:t>
                      </a: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6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0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800" b="0" i="0" u="none" strike="noStrike" cap="none" normalizeH="0" baseline="0">
                        <a:ln>
                          <a:noFill/>
                        </a:ln>
                        <a:solidFill>
                          <a:schemeClr val="tx1"/>
                        </a:solidFill>
                        <a:effectLst/>
                        <a:latin typeface="Times New Roman" pitchFamily="18" charset="0"/>
                      </a:endParaRPr>
                    </a:p>
                  </a:txBody>
                  <a:tcPr marT="45716" marB="4571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GB" sz="1600" b="1" i="1" u="none" strike="noStrike" cap="none" normalizeH="0" baseline="0">
                          <a:ln>
                            <a:noFill/>
                          </a:ln>
                          <a:solidFill>
                            <a:schemeClr val="tx1"/>
                          </a:solidFill>
                          <a:effectLst/>
                          <a:latin typeface="Times New Roman" pitchFamily="18" charset="0"/>
                          <a:cs typeface="Times New Roman" pitchFamily="18" charset="0"/>
                        </a:rPr>
                        <a:t>“Yes” is a registered mark of Kencell Communications Limited.</a:t>
                      </a:r>
                      <a:endParaRPr kumimoji="0" lang="en-GB" sz="1600" b="0" i="0" u="none" strike="noStrike" cap="none" normalizeH="0" baseline="0">
                        <a:ln>
                          <a:noFill/>
                        </a:ln>
                        <a:solidFill>
                          <a:schemeClr val="tx1"/>
                        </a:solidFill>
                        <a:effectLst/>
                        <a:latin typeface="Times New Roman" pitchFamily="18" charset="0"/>
                      </a:endParaRPr>
                    </a:p>
                  </a:txBody>
                  <a:tcPr marT="45716" marB="4571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4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4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4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4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4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GB" sz="1600" b="1" i="1" u="none" strike="noStrike" cap="none" normalizeH="0" baseline="0">
                          <a:ln>
                            <a:noFill/>
                          </a:ln>
                          <a:solidFill>
                            <a:schemeClr val="tx1"/>
                          </a:solidFill>
                          <a:effectLst/>
                          <a:latin typeface="Times New Roman" pitchFamily="18" charset="0"/>
                          <a:cs typeface="Times New Roman" pitchFamily="18" charset="0"/>
                        </a:rPr>
                        <a:t>“JOGOO” is a registered mark of Unga Limited</a:t>
                      </a:r>
                      <a:endParaRPr kumimoji="0" lang="en-GB" sz="1600" b="0" i="0" u="none" strike="noStrike" cap="none" normalizeH="0" baseline="0">
                        <a:ln>
                          <a:noFill/>
                        </a:ln>
                        <a:solidFill>
                          <a:schemeClr val="tx1"/>
                        </a:solidFill>
                        <a:effectLst/>
                        <a:latin typeface="Times New Roman" pitchFamily="18" charset="0"/>
                      </a:endParaRPr>
                    </a:p>
                  </a:txBody>
                  <a:tcPr marT="45716" marB="4571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773594">
                <a:tc>
                  <a:txBody>
                    <a:bodyPr/>
                    <a:lstStyle/>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        </a:t>
                      </a: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0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0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0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0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0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0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0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 </a:t>
                      </a:r>
                      <a:r>
                        <a:rPr kumimoji="0" lang="en-GB" sz="1600" b="0" i="0" u="none" strike="noStrike" cap="none" normalizeH="0" baseline="0">
                          <a:ln>
                            <a:noFill/>
                          </a:ln>
                          <a:solidFill>
                            <a:schemeClr val="tx1"/>
                          </a:solidFill>
                          <a:effectLst/>
                          <a:latin typeface="Times New Roman" pitchFamily="18" charset="0"/>
                          <a:cs typeface="Times New Roman" pitchFamily="18" charset="0"/>
                        </a:rPr>
                        <a:t>Device</a:t>
                      </a:r>
                      <a:endParaRPr kumimoji="0" lang="en-GB" sz="1600" b="0" i="0" u="none" strike="noStrike" cap="none" normalizeH="0" baseline="0">
                        <a:ln>
                          <a:noFill/>
                        </a:ln>
                        <a:solidFill>
                          <a:schemeClr val="tx1"/>
                        </a:solidFill>
                        <a:effectLst/>
                        <a:latin typeface="Times New Roman" pitchFamily="18" charset="0"/>
                      </a:endParaRPr>
                    </a:p>
                  </a:txBody>
                  <a:tcPr marT="45716" marB="4571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GB" sz="1600" b="1" i="1" u="none" strike="noStrike" cap="none" normalizeH="0" baseline="0">
                          <a:ln>
                            <a:noFill/>
                          </a:ln>
                          <a:solidFill>
                            <a:schemeClr val="tx1"/>
                          </a:solidFill>
                          <a:effectLst/>
                          <a:latin typeface="Times New Roman" pitchFamily="18" charset="0"/>
                          <a:cs typeface="Times New Roman" pitchFamily="18" charset="0"/>
                        </a:rPr>
                        <a:t>The device is a registered mark of Nation Media Group.</a:t>
                      </a:r>
                      <a:endParaRPr kumimoji="0" lang="en-GB" sz="1600" b="0" i="0" u="none" strike="noStrike" cap="none" normalizeH="0" baseline="0">
                        <a:ln>
                          <a:noFill/>
                        </a:ln>
                        <a:solidFill>
                          <a:schemeClr val="tx1"/>
                        </a:solidFill>
                        <a:effectLst/>
                        <a:latin typeface="Times New Roman" pitchFamily="18" charset="0"/>
                      </a:endParaRPr>
                    </a:p>
                  </a:txBody>
                  <a:tcPr marT="45716" marB="4571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GB" sz="1600" b="1" i="1" u="none" strike="noStrike" cap="none" normalizeH="0" baseline="0">
                          <a:ln>
                            <a:noFill/>
                          </a:ln>
                          <a:solidFill>
                            <a:schemeClr val="tx1"/>
                          </a:solidFill>
                          <a:effectLst/>
                          <a:latin typeface="Times New Roman" pitchFamily="18" charset="0"/>
                          <a:cs typeface="Times New Roman" pitchFamily="18" charset="0"/>
                        </a:rPr>
                        <a:t>The wind mill device is a registered mark of Unga Limited</a:t>
                      </a:r>
                      <a:endParaRPr kumimoji="0" lang="en-GB" sz="1600" b="0" i="0" u="none" strike="noStrike" cap="none" normalizeH="0" baseline="0">
                        <a:ln>
                          <a:noFill/>
                        </a:ln>
                        <a:solidFill>
                          <a:schemeClr val="tx1"/>
                        </a:solidFill>
                        <a:effectLst/>
                        <a:latin typeface="Times New Roman" pitchFamily="18" charset="0"/>
                      </a:endParaRPr>
                    </a:p>
                  </a:txBody>
                  <a:tcPr marT="45716" marB="4571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34839" name="Object 22">
            <a:extLst>
              <a:ext uri="{FF2B5EF4-FFF2-40B4-BE49-F238E27FC236}">
                <a16:creationId xmlns:a16="http://schemas.microsoft.com/office/drawing/2014/main" id="{C5913DF5-2EA5-6690-CC37-1EBA21F9E1EB}"/>
              </a:ext>
            </a:extLst>
          </p:cNvPr>
          <p:cNvGraphicFramePr>
            <a:graphicFrameLocks noChangeAspect="1"/>
          </p:cNvGraphicFramePr>
          <p:nvPr/>
        </p:nvGraphicFramePr>
        <p:xfrm>
          <a:off x="6400800" y="685800"/>
          <a:ext cx="1255713" cy="1905000"/>
        </p:xfrm>
        <a:graphic>
          <a:graphicData uri="http://schemas.openxmlformats.org/presentationml/2006/ole">
            <mc:AlternateContent xmlns:mc="http://schemas.openxmlformats.org/markup-compatibility/2006">
              <mc:Choice xmlns:v="urn:schemas-microsoft-com:vml" Requires="v">
                <p:oleObj spid="_x0000_s2049" name="Bitmap Image" r:id="rId3" imgW="0" imgH="0" progId="Paint.Picture">
                  <p:embed/>
                </p:oleObj>
              </mc:Choice>
              <mc:Fallback>
                <p:oleObj name="Bitmap Image" r:id="rId3" imgW="0" imgH="0" progId="Paint.Picture">
                  <p:embed/>
                  <p:pic>
                    <p:nvPicPr>
                      <p:cNvPr id="34839" name="Object 22">
                        <a:extLst>
                          <a:ext uri="{FF2B5EF4-FFF2-40B4-BE49-F238E27FC236}">
                            <a16:creationId xmlns:a16="http://schemas.microsoft.com/office/drawing/2014/main" id="{C5913DF5-2EA5-6690-CC37-1EBA21F9E1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685800"/>
                        <a:ext cx="125571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4840" name="Picture 23" descr="yes">
            <a:extLst>
              <a:ext uri="{FF2B5EF4-FFF2-40B4-BE49-F238E27FC236}">
                <a16:creationId xmlns:a16="http://schemas.microsoft.com/office/drawing/2014/main" id="{BEAD383D-9AD8-022F-D658-2B755E860B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23241"/>
          <a:stretch>
            <a:fillRect/>
          </a:stretch>
        </p:blipFill>
        <p:spPr bwMode="auto">
          <a:xfrm>
            <a:off x="2362200" y="990600"/>
            <a:ext cx="2133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1" name="Picture 24" descr="nation">
            <a:extLst>
              <a:ext uri="{FF2B5EF4-FFF2-40B4-BE49-F238E27FC236}">
                <a16:creationId xmlns:a16="http://schemas.microsoft.com/office/drawing/2014/main" id="{9434E472-DB6D-32CD-34E8-71D04E0BD9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3581400"/>
            <a:ext cx="162401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2" name="Picture 25" descr="unga exe device">
            <a:extLst>
              <a:ext uri="{FF2B5EF4-FFF2-40B4-BE49-F238E27FC236}">
                <a16:creationId xmlns:a16="http://schemas.microsoft.com/office/drawing/2014/main" id="{FD8FE8FA-7D0D-E171-7500-17C261FA9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17165" r="15967" b="47961"/>
          <a:stretch>
            <a:fillRect/>
          </a:stretch>
        </p:blipFill>
        <p:spPr bwMode="auto">
          <a:xfrm>
            <a:off x="6248400" y="3429000"/>
            <a:ext cx="18811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5">
            <a:extLst>
              <a:ext uri="{FF2B5EF4-FFF2-40B4-BE49-F238E27FC236}">
                <a16:creationId xmlns:a16="http://schemas.microsoft.com/office/drawing/2014/main" id="{46991106-859B-15CC-106C-15F64A1CB08E}"/>
              </a:ext>
            </a:extLst>
          </p:cNvPr>
          <p:cNvSpPr>
            <a:spLocks noGrp="1"/>
          </p:cNvSpPr>
          <p:nvPr>
            <p:ph type="title"/>
          </p:nvPr>
        </p:nvSpPr>
        <p:spPr>
          <a:xfrm>
            <a:off x="1150938" y="617538"/>
            <a:ext cx="7793037" cy="754062"/>
          </a:xfrm>
        </p:spPr>
        <p:txBody>
          <a:bodyPr/>
          <a:lstStyle/>
          <a:p>
            <a:r>
              <a:rPr lang="en-GB" altLang="en-US"/>
              <a:t>introduction</a:t>
            </a:r>
          </a:p>
        </p:txBody>
      </p:sp>
      <p:sp>
        <p:nvSpPr>
          <p:cNvPr id="7171" name="Content Placeholder 6">
            <a:extLst>
              <a:ext uri="{FF2B5EF4-FFF2-40B4-BE49-F238E27FC236}">
                <a16:creationId xmlns:a16="http://schemas.microsoft.com/office/drawing/2014/main" id="{026439A8-05B1-C023-B17C-594D3AC46D11}"/>
              </a:ext>
            </a:extLst>
          </p:cNvPr>
          <p:cNvSpPr>
            <a:spLocks noGrp="1"/>
          </p:cNvSpPr>
          <p:nvPr>
            <p:ph idx="1"/>
          </p:nvPr>
        </p:nvSpPr>
        <p:spPr>
          <a:xfrm>
            <a:off x="685800" y="1676400"/>
            <a:ext cx="8269288" cy="4456113"/>
          </a:xfrm>
        </p:spPr>
        <p:txBody>
          <a:bodyPr/>
          <a:lstStyle/>
          <a:p>
            <a:endParaRPr lang="en-GB" altLang="en-US" sz="2400">
              <a:latin typeface="Times New Roman" panose="02020603050405020304" pitchFamily="18" charset="0"/>
              <a:cs typeface="Times New Roman" panose="02020603050405020304" pitchFamily="18" charset="0"/>
            </a:endParaRPr>
          </a:p>
          <a:p>
            <a:r>
              <a:rPr lang="en-GB" altLang="en-US" sz="2400">
                <a:latin typeface="Times New Roman" panose="02020603050405020304" pitchFamily="18" charset="0"/>
                <a:cs typeface="Times New Roman" panose="02020603050405020304" pitchFamily="18" charset="0"/>
              </a:rPr>
              <a:t>Intellectual property is currently at the center of an international debate in many different forums regarding how to reconcile the potential of the Internet with traditional intellectual property approaches, including how to stop unlawful transactions on the Internet. </a:t>
            </a:r>
          </a:p>
          <a:p>
            <a:r>
              <a:rPr lang="en-GB" altLang="en-US" sz="2400">
                <a:latin typeface="Times New Roman" panose="02020603050405020304" pitchFamily="18" charset="0"/>
                <a:cs typeface="Times New Roman" panose="02020603050405020304" pitchFamily="18" charset="0"/>
              </a:rPr>
              <a:t>Two principal approaches have emerged: involving Internet intermediaries in enforcement and using Internet technical measures to prevent access to unauthorised content.</a:t>
            </a:r>
          </a:p>
          <a:p>
            <a:endParaRPr lang="en-GB" altLang="en-US"/>
          </a:p>
        </p:txBody>
      </p:sp>
      <p:sp>
        <p:nvSpPr>
          <p:cNvPr id="7172" name="Footer Placeholder 3">
            <a:extLst>
              <a:ext uri="{FF2B5EF4-FFF2-40B4-BE49-F238E27FC236}">
                <a16:creationId xmlns:a16="http://schemas.microsoft.com/office/drawing/2014/main" id="{B6D0E3FB-1D8B-8B14-F9D1-D46188A70C4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 Kosgei2008</a:t>
            </a:r>
          </a:p>
        </p:txBody>
      </p:sp>
      <p:sp>
        <p:nvSpPr>
          <p:cNvPr id="7173" name="Slide Number Placeholder 4">
            <a:extLst>
              <a:ext uri="{FF2B5EF4-FFF2-40B4-BE49-F238E27FC236}">
                <a16:creationId xmlns:a16="http://schemas.microsoft.com/office/drawing/2014/main" id="{CCA5E10D-4B4F-40AE-1BEF-37FE126B7A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2C1D7D5-B46C-4199-890D-2171F5DA6911}" type="slidenum">
              <a:rPr lang="en-GB" altLang="en-US" sz="1400"/>
              <a:pPr>
                <a:spcBef>
                  <a:spcPct val="0"/>
                </a:spcBef>
                <a:buClrTx/>
                <a:buSzTx/>
                <a:buFontTx/>
                <a:buNone/>
              </a:pPr>
              <a:t>3</a:t>
            </a:fld>
            <a:endParaRPr lang="en-GB" alt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9111AEBC-A1E7-69B7-EC15-AE27221936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2B3E18F-3E31-4354-978D-1444C839F27A}" type="slidenum">
              <a:rPr lang="en-GB" altLang="en-US" sz="1400"/>
              <a:pPr>
                <a:spcBef>
                  <a:spcPct val="0"/>
                </a:spcBef>
                <a:buClrTx/>
                <a:buSzTx/>
                <a:buFontTx/>
                <a:buNone/>
              </a:pPr>
              <a:t>30</a:t>
            </a:fld>
            <a:endParaRPr lang="en-GB" altLang="en-US" sz="1400"/>
          </a:p>
        </p:txBody>
      </p:sp>
      <p:sp>
        <p:nvSpPr>
          <p:cNvPr id="35843" name="Rectangle 2">
            <a:extLst>
              <a:ext uri="{FF2B5EF4-FFF2-40B4-BE49-F238E27FC236}">
                <a16:creationId xmlns:a16="http://schemas.microsoft.com/office/drawing/2014/main" id="{61A86424-335F-3874-31F5-A64AFFF72244}"/>
              </a:ext>
            </a:extLst>
          </p:cNvPr>
          <p:cNvSpPr>
            <a:spLocks noGrp="1" noChangeArrowheads="1"/>
          </p:cNvSpPr>
          <p:nvPr>
            <p:ph/>
          </p:nvPr>
        </p:nvSpPr>
        <p:spPr/>
        <p:txBody>
          <a:bodyPr/>
          <a:lstStyle/>
          <a:p>
            <a:pPr eaLnBrk="1" hangingPunct="1"/>
            <a:endParaRPr lang="en-US" altLang="en-US">
              <a:latin typeface="Times New Roman" panose="02020603050405020304" pitchFamily="18" charset="0"/>
            </a:endParaRPr>
          </a:p>
        </p:txBody>
      </p:sp>
      <p:sp>
        <p:nvSpPr>
          <p:cNvPr id="35844" name="Rectangle 3">
            <a:extLst>
              <a:ext uri="{FF2B5EF4-FFF2-40B4-BE49-F238E27FC236}">
                <a16:creationId xmlns:a16="http://schemas.microsoft.com/office/drawing/2014/main" id="{48C59472-3482-FC29-3A44-CE84FF7F1023}"/>
              </a:ext>
            </a:extLst>
          </p:cNvPr>
          <p:cNvSpPr>
            <a:spLocks noChangeArrowheads="1"/>
          </p:cNvSpPr>
          <p:nvPr/>
        </p:nvSpPr>
        <p:spPr bwMode="auto">
          <a:xfrm>
            <a:off x="0" y="2852738"/>
            <a:ext cx="9144000"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5845" name="Rectangle 4">
            <a:extLst>
              <a:ext uri="{FF2B5EF4-FFF2-40B4-BE49-F238E27FC236}">
                <a16:creationId xmlns:a16="http://schemas.microsoft.com/office/drawing/2014/main" id="{1E1D46EF-6D94-61A2-5380-14828346A1F2}"/>
              </a:ext>
            </a:extLst>
          </p:cNvPr>
          <p:cNvSpPr>
            <a:spLocks noChangeArrowheads="1"/>
          </p:cNvSpPr>
          <p:nvPr/>
        </p:nvSpPr>
        <p:spPr bwMode="auto">
          <a:xfrm>
            <a:off x="0" y="2852738"/>
            <a:ext cx="2438400"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5846" name="Rectangle 5">
            <a:extLst>
              <a:ext uri="{FF2B5EF4-FFF2-40B4-BE49-F238E27FC236}">
                <a16:creationId xmlns:a16="http://schemas.microsoft.com/office/drawing/2014/main" id="{589B559E-3EA7-557A-6021-12AA6484DDDA}"/>
              </a:ext>
            </a:extLst>
          </p:cNvPr>
          <p:cNvSpPr>
            <a:spLocks noChangeArrowheads="1"/>
          </p:cNvSpPr>
          <p:nvPr/>
        </p:nvSpPr>
        <p:spPr bwMode="auto">
          <a:xfrm>
            <a:off x="0" y="2852738"/>
            <a:ext cx="2143125"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5366" name="Group 6">
            <a:extLst>
              <a:ext uri="{FF2B5EF4-FFF2-40B4-BE49-F238E27FC236}">
                <a16:creationId xmlns:a16="http://schemas.microsoft.com/office/drawing/2014/main" id="{818E806B-ACBA-98D2-24CF-551420FCA0C6}"/>
              </a:ext>
            </a:extLst>
          </p:cNvPr>
          <p:cNvGraphicFramePr>
            <a:graphicFrameLocks noGrp="1"/>
          </p:cNvGraphicFramePr>
          <p:nvPr/>
        </p:nvGraphicFramePr>
        <p:xfrm>
          <a:off x="228600" y="609600"/>
          <a:ext cx="8610600" cy="5486400"/>
        </p:xfrm>
        <a:graphic>
          <a:graphicData uri="http://schemas.openxmlformats.org/drawingml/2006/table">
            <a:tbl>
              <a:tblPr/>
              <a:tblGrid>
                <a:gridCol w="1831975">
                  <a:extLst>
                    <a:ext uri="{9D8B030D-6E8A-4147-A177-3AD203B41FA5}">
                      <a16:colId xmlns:a16="http://schemas.microsoft.com/office/drawing/2014/main" val="20000"/>
                    </a:ext>
                  </a:extLst>
                </a:gridCol>
                <a:gridCol w="3640138">
                  <a:extLst>
                    <a:ext uri="{9D8B030D-6E8A-4147-A177-3AD203B41FA5}">
                      <a16:colId xmlns:a16="http://schemas.microsoft.com/office/drawing/2014/main" val="20001"/>
                    </a:ext>
                  </a:extLst>
                </a:gridCol>
                <a:gridCol w="3138487">
                  <a:extLst>
                    <a:ext uri="{9D8B030D-6E8A-4147-A177-3AD203B41FA5}">
                      <a16:colId xmlns:a16="http://schemas.microsoft.com/office/drawing/2014/main" val="20002"/>
                    </a:ext>
                  </a:extLst>
                </a:gridCol>
              </a:tblGrid>
              <a:tr h="3148012">
                <a:tc>
                  <a:txBody>
                    <a:bodyPr/>
                    <a:lstStyle/>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GB" sz="10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Pct val="60000"/>
                        <a:buFont typeface="Wingdings" pitchFamily="2" charset="2"/>
                        <a:buNone/>
                        <a:tabLst/>
                      </a:pPr>
                      <a:endParaRPr kumimoji="0" lang="en-GB" sz="16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Pct val="60000"/>
                        <a:buFont typeface="Wingdings" pitchFamily="2" charset="2"/>
                        <a:buNone/>
                        <a:tabLst/>
                      </a:pPr>
                      <a:endParaRPr kumimoji="0" lang="en-GB" sz="16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Pct val="60000"/>
                        <a:buFont typeface="Wingdings" pitchFamily="2" charset="2"/>
                        <a:buNone/>
                        <a:tabLst/>
                      </a:pPr>
                      <a:endParaRPr kumimoji="0" lang="en-GB" sz="16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Pct val="60000"/>
                        <a:buFont typeface="Wingdings" pitchFamily="2" charset="2"/>
                        <a:buNone/>
                        <a:tabLst/>
                      </a:pPr>
                      <a:r>
                        <a:rPr kumimoji="0" lang="en-GB" sz="1600" b="0" i="0" u="none" strike="noStrike" cap="none" normalizeH="0" baseline="0">
                          <a:ln>
                            <a:noFill/>
                          </a:ln>
                          <a:solidFill>
                            <a:schemeClr val="tx1"/>
                          </a:solidFill>
                          <a:effectLst/>
                          <a:latin typeface="Times New Roman" pitchFamily="18" charset="0"/>
                          <a:cs typeface="Times New Roman" pitchFamily="18" charset="0"/>
                        </a:rPr>
                        <a:t>Combinations</a:t>
                      </a:r>
                      <a:r>
                        <a:rPr kumimoji="0" lang="en-US" sz="1600" b="0" i="0" u="none" strike="noStrike" cap="none" normalizeH="0" baseline="0">
                          <a:ln>
                            <a:noFill/>
                          </a:ln>
                          <a:solidFill>
                            <a:schemeClr val="tx1"/>
                          </a:solidFill>
                          <a:effectLst/>
                          <a:latin typeface="Times New Roman" pitchFamily="18" charset="0"/>
                          <a:cs typeface="Times New Roman" pitchFamily="18" charset="0"/>
                        </a:rPr>
                        <a:t> </a:t>
                      </a:r>
                    </a:p>
                    <a:p>
                      <a:pPr marL="342900" marR="0" lvl="0" indent="-342900" algn="just" defTabSz="914400" rtl="0" eaLnBrk="0" fontAlgn="base" latinLnBrk="0" hangingPunct="0">
                        <a:lnSpc>
                          <a:spcPct val="100000"/>
                        </a:lnSpc>
                        <a:spcBef>
                          <a:spcPct val="0"/>
                        </a:spcBef>
                        <a:spcAft>
                          <a:spcPct val="0"/>
                        </a:spcAft>
                        <a:buClrTx/>
                        <a:buSzPct val="60000"/>
                        <a:buFont typeface="Wingdings" pitchFamily="2" charset="2"/>
                        <a:buNone/>
                        <a:tabLst/>
                      </a:pPr>
                      <a:r>
                        <a:rPr kumimoji="0" lang="en-GB" sz="1600" b="0" i="0" u="none" strike="noStrike" cap="none" normalizeH="0" baseline="0">
                          <a:ln>
                            <a:noFill/>
                          </a:ln>
                          <a:solidFill>
                            <a:schemeClr val="tx1"/>
                          </a:solidFill>
                          <a:effectLst/>
                          <a:latin typeface="Times New Roman" pitchFamily="18" charset="0"/>
                          <a:cs typeface="Times New Roman" pitchFamily="18" charset="0"/>
                        </a:rPr>
                        <a:t>Of</a:t>
                      </a:r>
                      <a:r>
                        <a:rPr kumimoji="0" lang="en-US" sz="1600" b="0" i="0" u="none" strike="noStrike" cap="none" normalizeH="0" baseline="0">
                          <a:ln>
                            <a:noFill/>
                          </a:ln>
                          <a:solidFill>
                            <a:schemeClr val="tx1"/>
                          </a:solidFill>
                          <a:effectLst/>
                          <a:latin typeface="Times New Roman" pitchFamily="18" charset="0"/>
                          <a:cs typeface="Times New Roman" pitchFamily="18" charset="0"/>
                        </a:rPr>
                        <a:t> l</a:t>
                      </a:r>
                      <a:r>
                        <a:rPr kumimoji="0" lang="en-GB" sz="1600" b="0" i="0" u="none" strike="noStrike" cap="none" normalizeH="0" baseline="0">
                          <a:ln>
                            <a:noFill/>
                          </a:ln>
                          <a:solidFill>
                            <a:schemeClr val="tx1"/>
                          </a:solidFill>
                          <a:effectLst/>
                          <a:latin typeface="Times New Roman" pitchFamily="18" charset="0"/>
                          <a:cs typeface="Times New Roman" pitchFamily="18" charset="0"/>
                        </a:rPr>
                        <a:t>etters with devices</a:t>
                      </a:r>
                      <a:endParaRPr kumimoji="0" lang="en-GB" sz="1600" b="0" i="0" u="none" strike="noStrike" cap="none" normalizeH="0" baseline="0">
                        <a:ln>
                          <a:noFill/>
                        </a:ln>
                        <a:solidFill>
                          <a:schemeClr val="tx1"/>
                        </a:solidFill>
                        <a:effectLst/>
                        <a:latin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8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GB" sz="1600" b="1" i="1" u="none" strike="noStrike" cap="none" normalizeH="0" baseline="0">
                          <a:ln>
                            <a:noFill/>
                          </a:ln>
                          <a:solidFill>
                            <a:schemeClr val="tx1"/>
                          </a:solidFill>
                          <a:effectLst/>
                          <a:latin typeface="Times New Roman" pitchFamily="18" charset="0"/>
                          <a:cs typeface="Times New Roman" pitchFamily="18" charset="0"/>
                        </a:rPr>
                        <a:t>“KTN” is a registered mark of the Standard Group</a:t>
                      </a:r>
                      <a:endParaRPr kumimoji="0" lang="en-GB" sz="1600" b="0" i="0" u="none" strike="noStrike" cap="none" normalizeH="0" baseline="0">
                        <a:ln>
                          <a:noFill/>
                        </a:ln>
                        <a:solidFill>
                          <a:schemeClr val="tx1"/>
                        </a:solidFill>
                        <a:effectLst/>
                        <a:latin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GB" sz="1600" b="1" i="1" u="none" strike="noStrike" cap="none" normalizeH="0" baseline="0">
                          <a:ln>
                            <a:noFill/>
                          </a:ln>
                          <a:solidFill>
                            <a:schemeClr val="tx1"/>
                          </a:solidFill>
                          <a:effectLst/>
                          <a:latin typeface="Times New Roman" pitchFamily="18" charset="0"/>
                          <a:cs typeface="Times New Roman" pitchFamily="18" charset="0"/>
                        </a:rPr>
                        <a:t>“KCB” is a registered mark of Kenya Commercial Bank </a:t>
                      </a:r>
                      <a:endParaRPr kumimoji="0" lang="en-GB" sz="1600" b="0" i="0" u="none" strike="noStrike" cap="none" normalizeH="0" baseline="0">
                        <a:ln>
                          <a:noFill/>
                        </a:ln>
                        <a:solidFill>
                          <a:schemeClr val="tx1"/>
                        </a:solidFill>
                        <a:effectLst/>
                        <a:latin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338388">
                <a:tc>
                  <a:txBody>
                    <a:bodyPr/>
                    <a:lstStyle/>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6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6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GB" sz="1600" b="0" i="0" u="none" strike="noStrike" cap="none" normalizeH="0" baseline="0">
                          <a:ln>
                            <a:noFill/>
                          </a:ln>
                          <a:solidFill>
                            <a:schemeClr val="tx1"/>
                          </a:solidFill>
                          <a:effectLst/>
                          <a:latin typeface="Times New Roman" pitchFamily="18" charset="0"/>
                          <a:cs typeface="Times New Roman" pitchFamily="18" charset="0"/>
                        </a:rPr>
                        <a:t>Three-dimensional marks:</a:t>
                      </a:r>
                      <a:endParaRPr kumimoji="0" lang="en-GB" sz="1600" b="0" i="0" u="none" strike="noStrike" cap="none" normalizeH="0" baseline="0">
                        <a:ln>
                          <a:noFill/>
                        </a:ln>
                        <a:solidFill>
                          <a:schemeClr val="tx1"/>
                        </a:solidFill>
                        <a:effectLst/>
                        <a:latin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Pct val="60000"/>
                        <a:buFont typeface="Wingdings" pitchFamily="2" charset="2"/>
                        <a:buNone/>
                        <a:tabLst/>
                      </a:pPr>
                      <a:r>
                        <a:rPr kumimoji="0" lang="en-GB" sz="1600" b="1" i="1" u="none" strike="noStrike" cap="none" normalizeH="0" baseline="0">
                          <a:ln>
                            <a:noFill/>
                          </a:ln>
                          <a:solidFill>
                            <a:schemeClr val="tx1"/>
                          </a:solidFill>
                          <a:effectLst/>
                          <a:latin typeface="Times New Roman" pitchFamily="18" charset="0"/>
                          <a:cs typeface="Times New Roman" pitchFamily="18" charset="0"/>
                        </a:rPr>
                        <a:t>The contour device of a bottle  is a registered mark of Coca Cola Company</a:t>
                      </a:r>
                      <a:endParaRPr kumimoji="0" lang="en-GB" sz="1600" b="0" i="0" u="none" strike="noStrike" cap="none" normalizeH="0" baseline="0">
                        <a:ln>
                          <a:noFill/>
                        </a:ln>
                        <a:solidFill>
                          <a:schemeClr val="tx1"/>
                        </a:solidFill>
                        <a:effectLst/>
                        <a:latin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pic>
        <p:nvPicPr>
          <p:cNvPr id="35861" name="Picture 20" descr="ktn">
            <a:extLst>
              <a:ext uri="{FF2B5EF4-FFF2-40B4-BE49-F238E27FC236}">
                <a16:creationId xmlns:a16="http://schemas.microsoft.com/office/drawing/2014/main" id="{CEDDD4EF-3537-9572-3190-3922BD4C37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7175" r="13300"/>
          <a:stretch>
            <a:fillRect/>
          </a:stretch>
        </p:blipFill>
        <p:spPr bwMode="auto">
          <a:xfrm>
            <a:off x="2438400" y="1066800"/>
            <a:ext cx="2819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2" name="Picture 21" descr="kcb logo_lion">
            <a:extLst>
              <a:ext uri="{FF2B5EF4-FFF2-40B4-BE49-F238E27FC236}">
                <a16:creationId xmlns:a16="http://schemas.microsoft.com/office/drawing/2014/main" id="{9A5F4CA3-8BA2-890B-5AF2-2719C35066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838200"/>
            <a:ext cx="15240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3" name="Picture 22" descr="kcblogo">
            <a:extLst>
              <a:ext uri="{FF2B5EF4-FFF2-40B4-BE49-F238E27FC236}">
                <a16:creationId xmlns:a16="http://schemas.microsoft.com/office/drawing/2014/main" id="{0409712C-1988-B6AB-44A9-CAA2687DBA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72340"/>
          <a:stretch>
            <a:fillRect/>
          </a:stretch>
        </p:blipFill>
        <p:spPr bwMode="auto">
          <a:xfrm>
            <a:off x="7239000" y="1371600"/>
            <a:ext cx="11144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5864" name="Object 23">
            <a:extLst>
              <a:ext uri="{FF2B5EF4-FFF2-40B4-BE49-F238E27FC236}">
                <a16:creationId xmlns:a16="http://schemas.microsoft.com/office/drawing/2014/main" id="{78363749-1799-F931-A384-9B2CD3D8DD3E}"/>
              </a:ext>
            </a:extLst>
          </p:cNvPr>
          <p:cNvGraphicFramePr>
            <a:graphicFrameLocks noChangeAspect="1"/>
          </p:cNvGraphicFramePr>
          <p:nvPr/>
        </p:nvGraphicFramePr>
        <p:xfrm>
          <a:off x="2438400" y="3962400"/>
          <a:ext cx="2819400" cy="990600"/>
        </p:xfrm>
        <a:graphic>
          <a:graphicData uri="http://schemas.openxmlformats.org/presentationml/2006/ole">
            <mc:AlternateContent xmlns:mc="http://schemas.openxmlformats.org/markup-compatibility/2006">
              <mc:Choice xmlns:v="urn:schemas-microsoft-com:vml" Requires="v">
                <p:oleObj spid="_x0000_s3073" name="Bitmap Image" r:id="rId6" imgW="0" imgH="0" progId="Paint.Picture">
                  <p:embed/>
                </p:oleObj>
              </mc:Choice>
              <mc:Fallback>
                <p:oleObj name="Bitmap Image" r:id="rId6" imgW="0" imgH="0" progId="Paint.Picture">
                  <p:embed/>
                  <p:pic>
                    <p:nvPicPr>
                      <p:cNvPr id="35864" name="Object 23">
                        <a:extLst>
                          <a:ext uri="{FF2B5EF4-FFF2-40B4-BE49-F238E27FC236}">
                            <a16:creationId xmlns:a16="http://schemas.microsoft.com/office/drawing/2014/main" id="{78363749-1799-F931-A384-9B2CD3D8DD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3962400"/>
                        <a:ext cx="2819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24FBE38C-5229-A0ED-FAC1-531FB58923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6761F26-63A9-43E6-9992-AA02AE076928}" type="slidenum">
              <a:rPr lang="en-GB" altLang="en-US" sz="1400"/>
              <a:pPr>
                <a:spcBef>
                  <a:spcPct val="0"/>
                </a:spcBef>
                <a:buClrTx/>
                <a:buSzTx/>
                <a:buFontTx/>
                <a:buNone/>
              </a:pPr>
              <a:t>31</a:t>
            </a:fld>
            <a:endParaRPr lang="en-GB" altLang="en-US" sz="1400"/>
          </a:p>
        </p:txBody>
      </p:sp>
      <p:sp>
        <p:nvSpPr>
          <p:cNvPr id="36867" name="Rectangle 2">
            <a:extLst>
              <a:ext uri="{FF2B5EF4-FFF2-40B4-BE49-F238E27FC236}">
                <a16:creationId xmlns:a16="http://schemas.microsoft.com/office/drawing/2014/main" id="{5C3FEC1D-7716-F489-F31E-33E500E0E96D}"/>
              </a:ext>
            </a:extLst>
          </p:cNvPr>
          <p:cNvSpPr>
            <a:spLocks noGrp="1" noChangeArrowheads="1"/>
          </p:cNvSpPr>
          <p:nvPr>
            <p:ph/>
          </p:nvPr>
        </p:nvSpPr>
        <p:spPr/>
        <p:txBody>
          <a:bodyPr/>
          <a:lstStyle/>
          <a:p>
            <a:pPr eaLnBrk="1" hangingPunct="1"/>
            <a:endParaRPr lang="en-US" altLang="en-US">
              <a:latin typeface="Times New Roman" panose="02020603050405020304" pitchFamily="18" charset="0"/>
            </a:endParaRPr>
          </a:p>
        </p:txBody>
      </p:sp>
      <p:sp>
        <p:nvSpPr>
          <p:cNvPr id="36868" name="Rectangle 3">
            <a:extLst>
              <a:ext uri="{FF2B5EF4-FFF2-40B4-BE49-F238E27FC236}">
                <a16:creationId xmlns:a16="http://schemas.microsoft.com/office/drawing/2014/main" id="{57B8271C-9103-D59B-C225-F16DE1802A2B}"/>
              </a:ext>
            </a:extLst>
          </p:cNvPr>
          <p:cNvSpPr>
            <a:spLocks noChangeArrowheads="1"/>
          </p:cNvSpPr>
          <p:nvPr/>
        </p:nvSpPr>
        <p:spPr bwMode="auto">
          <a:xfrm>
            <a:off x="0" y="2822575"/>
            <a:ext cx="9144000"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6869" name="Rectangle 4">
            <a:extLst>
              <a:ext uri="{FF2B5EF4-FFF2-40B4-BE49-F238E27FC236}">
                <a16:creationId xmlns:a16="http://schemas.microsoft.com/office/drawing/2014/main" id="{80B59FFC-067B-C8D9-872F-9947DE800105}"/>
              </a:ext>
            </a:extLst>
          </p:cNvPr>
          <p:cNvSpPr>
            <a:spLocks noChangeArrowheads="1"/>
          </p:cNvSpPr>
          <p:nvPr/>
        </p:nvSpPr>
        <p:spPr bwMode="auto">
          <a:xfrm>
            <a:off x="0" y="2822575"/>
            <a:ext cx="2438400"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6870" name="Rectangle 5">
            <a:extLst>
              <a:ext uri="{FF2B5EF4-FFF2-40B4-BE49-F238E27FC236}">
                <a16:creationId xmlns:a16="http://schemas.microsoft.com/office/drawing/2014/main" id="{EABE991E-E64D-5477-716A-2E17C26C633F}"/>
              </a:ext>
            </a:extLst>
          </p:cNvPr>
          <p:cNvSpPr>
            <a:spLocks noChangeArrowheads="1"/>
          </p:cNvSpPr>
          <p:nvPr/>
        </p:nvSpPr>
        <p:spPr bwMode="auto">
          <a:xfrm>
            <a:off x="0" y="2822575"/>
            <a:ext cx="2438400"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6390" name="Group 6">
            <a:extLst>
              <a:ext uri="{FF2B5EF4-FFF2-40B4-BE49-F238E27FC236}">
                <a16:creationId xmlns:a16="http://schemas.microsoft.com/office/drawing/2014/main" id="{6F76DF19-195B-96BA-7AAA-2C6BE5072A7B}"/>
              </a:ext>
            </a:extLst>
          </p:cNvPr>
          <p:cNvGraphicFramePr>
            <a:graphicFrameLocks noGrp="1"/>
          </p:cNvGraphicFramePr>
          <p:nvPr/>
        </p:nvGraphicFramePr>
        <p:xfrm>
          <a:off x="152400" y="609600"/>
          <a:ext cx="8305800" cy="5486400"/>
        </p:xfrm>
        <a:graphic>
          <a:graphicData uri="http://schemas.openxmlformats.org/drawingml/2006/table">
            <a:tbl>
              <a:tblPr/>
              <a:tblGrid>
                <a:gridCol w="1831975">
                  <a:extLst>
                    <a:ext uri="{9D8B030D-6E8A-4147-A177-3AD203B41FA5}">
                      <a16:colId xmlns:a16="http://schemas.microsoft.com/office/drawing/2014/main" val="20000"/>
                    </a:ext>
                  </a:extLst>
                </a:gridCol>
                <a:gridCol w="3444875">
                  <a:extLst>
                    <a:ext uri="{9D8B030D-6E8A-4147-A177-3AD203B41FA5}">
                      <a16:colId xmlns:a16="http://schemas.microsoft.com/office/drawing/2014/main" val="20001"/>
                    </a:ext>
                  </a:extLst>
                </a:gridCol>
                <a:gridCol w="3028950">
                  <a:extLst>
                    <a:ext uri="{9D8B030D-6E8A-4147-A177-3AD203B41FA5}">
                      <a16:colId xmlns:a16="http://schemas.microsoft.com/office/drawing/2014/main" val="20002"/>
                    </a:ext>
                  </a:extLst>
                </a:gridCol>
              </a:tblGrid>
              <a:tr h="2743200">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GB" sz="16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GB" sz="16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GB" sz="16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GB" sz="16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GB" sz="1600" b="0" i="0" u="none" strike="noStrike" cap="none" normalizeH="0" baseline="0">
                          <a:ln>
                            <a:noFill/>
                          </a:ln>
                          <a:solidFill>
                            <a:schemeClr val="tx1"/>
                          </a:solidFill>
                          <a:effectLst/>
                          <a:latin typeface="Times New Roman" pitchFamily="18" charset="0"/>
                          <a:cs typeface="Times New Roman" pitchFamily="18" charset="0"/>
                        </a:rPr>
                        <a:t>Slogan</a:t>
                      </a:r>
                      <a:endParaRPr kumimoji="0" lang="en-GB" sz="1600" b="0" i="0" u="none" strike="noStrike" cap="none" normalizeH="0" baseline="0">
                        <a:ln>
                          <a:noFill/>
                        </a:ln>
                        <a:solidFill>
                          <a:schemeClr val="tx1"/>
                        </a:solidFill>
                        <a:effectLst/>
                        <a:latin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GB" sz="1600" b="1" i="1" u="none" strike="noStrike" cap="none" normalizeH="0" baseline="0">
                          <a:ln>
                            <a:noFill/>
                          </a:ln>
                          <a:solidFill>
                            <a:schemeClr val="tx1"/>
                          </a:solidFill>
                          <a:effectLst/>
                          <a:latin typeface="Times New Roman" pitchFamily="18" charset="0"/>
                          <a:cs typeface="Times New Roman" pitchFamily="18" charset="0"/>
                        </a:rPr>
                        <a:t>“the pride of Africa” is a mark of Kenya Airways.</a:t>
                      </a:r>
                      <a:endParaRPr kumimoji="0" lang="en-GB" sz="1600" b="0" i="0" u="none" strike="noStrike" cap="none" normalizeH="0" baseline="0">
                        <a:ln>
                          <a:noFill/>
                        </a:ln>
                        <a:solidFill>
                          <a:schemeClr val="tx1"/>
                        </a:solidFill>
                        <a:effectLst/>
                        <a:latin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GB" sz="16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GB" sz="16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GB" sz="16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GB" sz="1600" b="1" i="0" u="none" strike="noStrike" cap="none" normalizeH="0" baseline="0">
                          <a:ln>
                            <a:noFill/>
                          </a:ln>
                          <a:solidFill>
                            <a:schemeClr val="tx1"/>
                          </a:solidFill>
                          <a:effectLst/>
                          <a:latin typeface="Times New Roman" pitchFamily="18" charset="0"/>
                          <a:cs typeface="Times New Roman" pitchFamily="18" charset="0"/>
                        </a:rPr>
                        <a:t>MY COUNTRY MY BEER</a:t>
                      </a:r>
                      <a:endParaRPr kumimoji="0" lang="en-US" sz="16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endParaRPr kumimoji="0" lang="en-GB" sz="16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endParaRPr kumimoji="0" lang="en-GB" sz="16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0" lang="en-GB" sz="1600" b="0" i="0" u="none" strike="noStrike" cap="none" normalizeH="0" baseline="0">
                          <a:ln>
                            <a:noFill/>
                          </a:ln>
                          <a:solidFill>
                            <a:schemeClr val="tx1"/>
                          </a:solidFill>
                          <a:effectLst/>
                          <a:latin typeface="Times New Roman" pitchFamily="18" charset="0"/>
                          <a:cs typeface="Times New Roman" pitchFamily="18" charset="0"/>
                        </a:rPr>
                        <a:t>“MY COUNTRY MY BEER</a:t>
                      </a:r>
                      <a:r>
                        <a:rPr kumimoji="0" lang="en-GB" sz="1600" b="1" i="1" u="none" strike="noStrike" cap="none" normalizeH="0" baseline="0">
                          <a:ln>
                            <a:noFill/>
                          </a:ln>
                          <a:solidFill>
                            <a:schemeClr val="tx1"/>
                          </a:solidFill>
                          <a:effectLst/>
                          <a:latin typeface="Times New Roman" pitchFamily="18" charset="0"/>
                          <a:cs typeface="Times New Roman" pitchFamily="18" charset="0"/>
                        </a:rPr>
                        <a:t>” is a mark of East Africa Breweries Limited.</a:t>
                      </a:r>
                      <a:endParaRPr kumimoji="0" lang="en-GB" sz="1600" b="0" i="0" u="none" strike="noStrike" cap="none" normalizeH="0" baseline="0">
                        <a:ln>
                          <a:noFill/>
                        </a:ln>
                        <a:solidFill>
                          <a:schemeClr val="tx1"/>
                        </a:solidFill>
                        <a:effectLst/>
                        <a:latin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743200">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GB" sz="16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GB" sz="16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GB" sz="16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GB" sz="1600" b="0" i="0" u="none" strike="noStrike" cap="none" normalizeH="0" baseline="0">
                          <a:ln>
                            <a:noFill/>
                          </a:ln>
                          <a:solidFill>
                            <a:schemeClr val="tx1"/>
                          </a:solidFill>
                          <a:effectLst/>
                          <a:latin typeface="Times New Roman" pitchFamily="18" charset="0"/>
                          <a:cs typeface="Times New Roman" pitchFamily="18" charset="0"/>
                        </a:rPr>
                        <a:t>Numerals</a:t>
                      </a:r>
                      <a:endParaRPr kumimoji="0" lang="en-GB" sz="1600" b="0" i="0" u="none" strike="noStrike" cap="none" normalizeH="0" baseline="0">
                        <a:ln>
                          <a:noFill/>
                        </a:ln>
                        <a:solidFill>
                          <a:schemeClr val="tx1"/>
                        </a:solidFill>
                        <a:effectLst/>
                        <a:latin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GB" sz="1600" b="1" i="1" u="none" strike="noStrike" cap="none" normalizeH="0" baseline="0">
                          <a:ln>
                            <a:noFill/>
                          </a:ln>
                          <a:solidFill>
                            <a:schemeClr val="tx1"/>
                          </a:solidFill>
                          <a:effectLst/>
                          <a:latin typeface="Times New Roman" pitchFamily="18" charset="0"/>
                          <a:cs typeface="Times New Roman" pitchFamily="18" charset="0"/>
                        </a:rPr>
                        <a:t>“0722” is a registered mark of Safaricom limited</a:t>
                      </a:r>
                      <a:endParaRPr kumimoji="0" lang="en-GB" sz="1600" b="0" i="0" u="none" strike="noStrike" cap="none" normalizeH="0" baseline="0">
                        <a:ln>
                          <a:noFill/>
                        </a:ln>
                        <a:solidFill>
                          <a:schemeClr val="tx1"/>
                        </a:solidFill>
                        <a:effectLst/>
                        <a:latin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GB" sz="16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GB" sz="1600" b="1"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GB" sz="1600" b="1" i="0" u="none" strike="noStrike" cap="none" normalizeH="0" baseline="0">
                          <a:ln>
                            <a:noFill/>
                          </a:ln>
                          <a:solidFill>
                            <a:schemeClr val="tx1"/>
                          </a:solidFill>
                          <a:effectLst/>
                          <a:latin typeface="Times New Roman" pitchFamily="18" charset="0"/>
                          <a:cs typeface="Times New Roman" pitchFamily="18" charset="0"/>
                        </a:rPr>
                        <a:t>               </a:t>
                      </a:r>
                      <a:r>
                        <a:rPr kumimoji="0" lang="en-GB" sz="4800" b="1" i="0" u="none" strike="noStrike" cap="none" normalizeH="0" baseline="0">
                          <a:ln>
                            <a:noFill/>
                          </a:ln>
                          <a:solidFill>
                            <a:schemeClr val="tx1"/>
                          </a:solidFill>
                          <a:effectLst/>
                          <a:latin typeface="Times New Roman" pitchFamily="18" charset="0"/>
                          <a:cs typeface="Times New Roman" pitchFamily="18" charset="0"/>
                        </a:rPr>
                        <a:t>504</a:t>
                      </a:r>
                      <a:endParaRPr kumimoji="0" lang="en-US" sz="48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endParaRPr kumimoji="0" lang="en-GB" sz="1600" b="1" i="1"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0" lang="en-GB" sz="1600" b="1" i="1" u="none" strike="noStrike" cap="none" normalizeH="0" baseline="0">
                          <a:ln>
                            <a:noFill/>
                          </a:ln>
                          <a:solidFill>
                            <a:schemeClr val="tx1"/>
                          </a:solidFill>
                          <a:effectLst/>
                          <a:latin typeface="Times New Roman" pitchFamily="18" charset="0"/>
                          <a:cs typeface="Times New Roman" pitchFamily="18" charset="0"/>
                        </a:rPr>
                        <a:t>“504” is a mark of Automobiles Peugeot of France</a:t>
                      </a:r>
                      <a:endParaRPr kumimoji="0" lang="en-GB" sz="1600" b="0" i="0" u="none" strike="noStrike" cap="none" normalizeH="0" baseline="0">
                        <a:ln>
                          <a:noFill/>
                        </a:ln>
                        <a:solidFill>
                          <a:schemeClr val="tx1"/>
                        </a:solidFill>
                        <a:effectLst/>
                        <a:latin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pic>
        <p:nvPicPr>
          <p:cNvPr id="36885" name="Picture 20" descr="0722">
            <a:extLst>
              <a:ext uri="{FF2B5EF4-FFF2-40B4-BE49-F238E27FC236}">
                <a16:creationId xmlns:a16="http://schemas.microsoft.com/office/drawing/2014/main" id="{9CAE21EA-E156-2154-E62C-D42374095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581400"/>
            <a:ext cx="28194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6" name="Picture 21" descr="kq">
            <a:extLst>
              <a:ext uri="{FF2B5EF4-FFF2-40B4-BE49-F238E27FC236}">
                <a16:creationId xmlns:a16="http://schemas.microsoft.com/office/drawing/2014/main" id="{2A5408CD-1620-BFDA-18B0-91522A6F75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1146" t="69913"/>
          <a:stretch>
            <a:fillRect/>
          </a:stretch>
        </p:blipFill>
        <p:spPr bwMode="auto">
          <a:xfrm>
            <a:off x="2133600" y="990600"/>
            <a:ext cx="3048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a:extLst>
              <a:ext uri="{FF2B5EF4-FFF2-40B4-BE49-F238E27FC236}">
                <a16:creationId xmlns:a16="http://schemas.microsoft.com/office/drawing/2014/main" id="{A88A974D-5622-FC42-C6DB-5CC1108763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CF7FCB5-E8A5-4B8B-80EE-8AABD900ADA7}" type="slidenum">
              <a:rPr lang="en-GB" altLang="en-US" sz="1400"/>
              <a:pPr>
                <a:spcBef>
                  <a:spcPct val="0"/>
                </a:spcBef>
                <a:buClrTx/>
                <a:buSzTx/>
                <a:buFontTx/>
                <a:buNone/>
              </a:pPr>
              <a:t>32</a:t>
            </a:fld>
            <a:endParaRPr lang="en-GB" altLang="en-US" sz="1400"/>
          </a:p>
        </p:txBody>
      </p:sp>
      <p:sp>
        <p:nvSpPr>
          <p:cNvPr id="37891" name="Rectangle 2">
            <a:extLst>
              <a:ext uri="{FF2B5EF4-FFF2-40B4-BE49-F238E27FC236}">
                <a16:creationId xmlns:a16="http://schemas.microsoft.com/office/drawing/2014/main" id="{FE9668BD-467E-E23A-37AB-74FC15F627DC}"/>
              </a:ext>
            </a:extLst>
          </p:cNvPr>
          <p:cNvSpPr>
            <a:spLocks noGrp="1" noChangeArrowheads="1"/>
          </p:cNvSpPr>
          <p:nvPr>
            <p:ph type="title"/>
          </p:nvPr>
        </p:nvSpPr>
        <p:spPr/>
        <p:txBody>
          <a:bodyPr/>
          <a:lstStyle/>
          <a:p>
            <a:pPr eaLnBrk="1" hangingPunct="1"/>
            <a:r>
              <a:rPr lang="en-GB" altLang="en-US" b="1">
                <a:latin typeface="Times New Roman" panose="02020603050405020304" pitchFamily="18" charset="0"/>
              </a:rPr>
              <a:t>Why protect your trademark?</a:t>
            </a:r>
          </a:p>
        </p:txBody>
      </p:sp>
      <p:sp>
        <p:nvSpPr>
          <p:cNvPr id="37892" name="Rectangle 3">
            <a:extLst>
              <a:ext uri="{FF2B5EF4-FFF2-40B4-BE49-F238E27FC236}">
                <a16:creationId xmlns:a16="http://schemas.microsoft.com/office/drawing/2014/main" id="{CE32C549-DFBF-2F95-8855-3907E28787D3}"/>
              </a:ext>
            </a:extLst>
          </p:cNvPr>
          <p:cNvSpPr>
            <a:spLocks noGrp="1" noChangeArrowheads="1"/>
          </p:cNvSpPr>
          <p:nvPr>
            <p:ph type="body" idx="1"/>
          </p:nvPr>
        </p:nvSpPr>
        <p:spPr/>
        <p:txBody>
          <a:bodyPr/>
          <a:lstStyle/>
          <a:p>
            <a:pPr eaLnBrk="1" hangingPunct="1"/>
            <a:r>
              <a:rPr lang="en-GB" altLang="en-US">
                <a:latin typeface="Times New Roman" panose="02020603050405020304" pitchFamily="18" charset="0"/>
              </a:rPr>
              <a:t>Registration gives your company the </a:t>
            </a:r>
            <a:r>
              <a:rPr lang="en-GB" altLang="en-US" i="1" u="sng">
                <a:latin typeface="Times New Roman" panose="02020603050405020304" pitchFamily="18" charset="0"/>
              </a:rPr>
              <a:t>right to </a:t>
            </a:r>
            <a:r>
              <a:rPr lang="en-GB" altLang="en-US" i="1">
                <a:latin typeface="Times New Roman" panose="02020603050405020304" pitchFamily="18" charset="0"/>
              </a:rPr>
              <a:t> </a:t>
            </a:r>
            <a:r>
              <a:rPr lang="en-GB" altLang="en-US" i="1" u="sng">
                <a:latin typeface="Times New Roman" panose="02020603050405020304" pitchFamily="18" charset="0"/>
              </a:rPr>
              <a:t>exclude</a:t>
            </a:r>
            <a:r>
              <a:rPr lang="en-GB" altLang="en-US">
                <a:latin typeface="Times New Roman" panose="02020603050405020304" pitchFamily="18" charset="0"/>
              </a:rPr>
              <a:t> others from </a:t>
            </a:r>
            <a:r>
              <a:rPr lang="en-GB" altLang="en-US" u="sng">
                <a:latin typeface="Times New Roman" panose="02020603050405020304" pitchFamily="18" charset="0"/>
              </a:rPr>
              <a:t>marketing identical or similar</a:t>
            </a:r>
            <a:r>
              <a:rPr lang="en-GB" altLang="en-US">
                <a:latin typeface="Times New Roman" panose="02020603050405020304" pitchFamily="18" charset="0"/>
              </a:rPr>
              <a:t> </a:t>
            </a:r>
            <a:r>
              <a:rPr lang="en-GB" altLang="en-US" b="1">
                <a:latin typeface="Times New Roman" panose="02020603050405020304" pitchFamily="18" charset="0"/>
              </a:rPr>
              <a:t>products</a:t>
            </a:r>
            <a:r>
              <a:rPr lang="en-GB" altLang="en-US">
                <a:latin typeface="Times New Roman" panose="02020603050405020304" pitchFamily="18" charset="0"/>
              </a:rPr>
              <a:t> under an </a:t>
            </a:r>
            <a:r>
              <a:rPr lang="en-GB" altLang="en-US" u="sng">
                <a:latin typeface="Times New Roman" panose="02020603050405020304" pitchFamily="18" charset="0"/>
              </a:rPr>
              <a:t>identical or a confusingly similar</a:t>
            </a:r>
            <a:r>
              <a:rPr lang="en-GB" altLang="en-US">
                <a:latin typeface="Times New Roman" panose="02020603050405020304" pitchFamily="18" charset="0"/>
              </a:rPr>
              <a:t> </a:t>
            </a:r>
            <a:r>
              <a:rPr lang="en-GB" altLang="en-US" b="1">
                <a:latin typeface="Times New Roman" panose="02020603050405020304" pitchFamily="18" charset="0"/>
              </a:rPr>
              <a:t>mark</a:t>
            </a:r>
            <a:r>
              <a:rPr lang="en-GB" altLang="en-US">
                <a:latin typeface="Times New Roman" panose="02020603050405020304" pitchFamily="18"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E07646ED-6135-F626-A8A2-455A609E34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D72A7EC-1AFC-465F-AAC1-EE5B0AB608BA}" type="slidenum">
              <a:rPr lang="en-GB" altLang="en-US" sz="1400"/>
              <a:pPr>
                <a:spcBef>
                  <a:spcPct val="0"/>
                </a:spcBef>
                <a:buClrTx/>
                <a:buSzTx/>
                <a:buFontTx/>
                <a:buNone/>
              </a:pPr>
              <a:t>33</a:t>
            </a:fld>
            <a:endParaRPr lang="en-GB" altLang="en-US" sz="1400"/>
          </a:p>
        </p:txBody>
      </p:sp>
      <p:sp>
        <p:nvSpPr>
          <p:cNvPr id="38915" name="Rectangle 2">
            <a:extLst>
              <a:ext uri="{FF2B5EF4-FFF2-40B4-BE49-F238E27FC236}">
                <a16:creationId xmlns:a16="http://schemas.microsoft.com/office/drawing/2014/main" id="{2329B081-879B-12D0-F5FC-53C10B453F69}"/>
              </a:ext>
            </a:extLst>
          </p:cNvPr>
          <p:cNvSpPr>
            <a:spLocks noGrp="1" noChangeArrowheads="1"/>
          </p:cNvSpPr>
          <p:nvPr>
            <p:ph type="title"/>
          </p:nvPr>
        </p:nvSpPr>
        <p:spPr>
          <a:xfrm>
            <a:off x="1150938" y="617538"/>
            <a:ext cx="7793037" cy="1196975"/>
          </a:xfrm>
        </p:spPr>
        <p:txBody>
          <a:bodyPr/>
          <a:lstStyle/>
          <a:p>
            <a:pPr eaLnBrk="1" hangingPunct="1"/>
            <a:r>
              <a:rPr lang="en-GB" altLang="en-US" b="1">
                <a:latin typeface="Times New Roman" panose="02020603050405020304" pitchFamily="18" charset="0"/>
              </a:rPr>
              <a:t>What are trademarks for?</a:t>
            </a:r>
          </a:p>
        </p:txBody>
      </p:sp>
      <p:sp>
        <p:nvSpPr>
          <p:cNvPr id="38916" name="Rectangle 3">
            <a:extLst>
              <a:ext uri="{FF2B5EF4-FFF2-40B4-BE49-F238E27FC236}">
                <a16:creationId xmlns:a16="http://schemas.microsoft.com/office/drawing/2014/main" id="{83D3BE73-2074-E71A-1FA5-3227576BA27C}"/>
              </a:ext>
            </a:extLst>
          </p:cNvPr>
          <p:cNvSpPr>
            <a:spLocks noGrp="1" noChangeArrowheads="1"/>
          </p:cNvSpPr>
          <p:nvPr>
            <p:ph type="body" idx="1"/>
          </p:nvPr>
        </p:nvSpPr>
        <p:spPr>
          <a:xfrm>
            <a:off x="1182688" y="2017713"/>
            <a:ext cx="7772400" cy="4154487"/>
          </a:xfrm>
        </p:spPr>
        <p:txBody>
          <a:bodyPr/>
          <a:lstStyle/>
          <a:p>
            <a:pPr eaLnBrk="1" hangingPunct="1">
              <a:lnSpc>
                <a:spcPct val="90000"/>
              </a:lnSpc>
            </a:pPr>
            <a:r>
              <a:rPr lang="en-GB" altLang="en-US" sz="2400">
                <a:latin typeface="Times New Roman" panose="02020603050405020304" pitchFamily="18" charset="0"/>
              </a:rPr>
              <a:t>To the producers:</a:t>
            </a:r>
          </a:p>
          <a:p>
            <a:pPr lvl="1" eaLnBrk="1" hangingPunct="1">
              <a:lnSpc>
                <a:spcPct val="90000"/>
              </a:lnSpc>
            </a:pPr>
            <a:r>
              <a:rPr lang="en-GB" altLang="en-US" sz="2400">
                <a:latin typeface="Times New Roman" panose="02020603050405020304" pitchFamily="18" charset="0"/>
              </a:rPr>
              <a:t>Enables companies to differentiate their products</a:t>
            </a:r>
            <a:r>
              <a:rPr lang="en-US" altLang="en-US" sz="2400">
                <a:latin typeface="Times New Roman" panose="02020603050405020304" pitchFamily="18" charset="0"/>
              </a:rPr>
              <a:t> </a:t>
            </a:r>
          </a:p>
          <a:p>
            <a:pPr lvl="1" eaLnBrk="1" hangingPunct="1">
              <a:lnSpc>
                <a:spcPct val="90000"/>
              </a:lnSpc>
            </a:pPr>
            <a:r>
              <a:rPr lang="en-GB" altLang="en-US" sz="2400">
                <a:latin typeface="Times New Roman" panose="02020603050405020304" pitchFamily="18" charset="0"/>
              </a:rPr>
              <a:t>Is a marketing tool and the basis for building brand image and reputation</a:t>
            </a:r>
            <a:r>
              <a:rPr lang="en-US" altLang="en-US" sz="2400">
                <a:latin typeface="Times New Roman" panose="02020603050405020304" pitchFamily="18" charset="0"/>
              </a:rPr>
              <a:t> </a:t>
            </a:r>
          </a:p>
          <a:p>
            <a:pPr lvl="1" eaLnBrk="1" hangingPunct="1">
              <a:lnSpc>
                <a:spcPct val="90000"/>
              </a:lnSpc>
            </a:pPr>
            <a:r>
              <a:rPr lang="en-GB" altLang="en-US" sz="2400">
                <a:latin typeface="Times New Roman" panose="02020603050405020304" pitchFamily="18" charset="0"/>
              </a:rPr>
              <a:t>Encourage companies to invest in maintaining product quality</a:t>
            </a:r>
          </a:p>
          <a:p>
            <a:pPr lvl="1" eaLnBrk="1" hangingPunct="1">
              <a:lnSpc>
                <a:spcPct val="90000"/>
              </a:lnSpc>
            </a:pPr>
            <a:r>
              <a:rPr lang="en-GB" altLang="en-US" sz="2400">
                <a:latin typeface="Times New Roman" panose="02020603050405020304" pitchFamily="18" charset="0"/>
              </a:rPr>
              <a:t>a valuable business asset</a:t>
            </a:r>
            <a:r>
              <a:rPr lang="en-US" altLang="en-US" sz="2400">
                <a:latin typeface="Times New Roman" panose="02020603050405020304" pitchFamily="18" charset="0"/>
              </a:rPr>
              <a:t> </a:t>
            </a:r>
          </a:p>
          <a:p>
            <a:pPr lvl="1" eaLnBrk="1" hangingPunct="1">
              <a:lnSpc>
                <a:spcPct val="90000"/>
              </a:lnSpc>
            </a:pPr>
            <a:r>
              <a:rPr lang="en-GB" altLang="en-US" sz="2400">
                <a:latin typeface="Times New Roman" panose="02020603050405020304" pitchFamily="18" charset="0"/>
              </a:rPr>
              <a:t>May be licensed to provide a direct source of revenue through royalties</a:t>
            </a:r>
          </a:p>
          <a:p>
            <a:pPr lvl="1" eaLnBrk="1" hangingPunct="1">
              <a:lnSpc>
                <a:spcPct val="90000"/>
              </a:lnSpc>
            </a:pPr>
            <a:r>
              <a:rPr lang="en-GB" altLang="en-US" sz="2400">
                <a:latin typeface="Times New Roman" panose="02020603050405020304" pitchFamily="18" charset="0"/>
              </a:rPr>
              <a:t>is a critical element in franchising agreements</a:t>
            </a:r>
          </a:p>
          <a:p>
            <a:pPr lvl="1" eaLnBrk="1" hangingPunct="1">
              <a:lnSpc>
                <a:spcPct val="90000"/>
              </a:lnSpc>
            </a:pPr>
            <a:r>
              <a:rPr lang="en-GB" altLang="en-US" sz="2400">
                <a:latin typeface="Times New Roman" panose="02020603050405020304" pitchFamily="18" charset="0"/>
              </a:rPr>
              <a:t>Can be use as collateral for obtaining financing</a:t>
            </a:r>
            <a:endParaRPr lang="en-US" altLang="en-US" sz="2400">
              <a:latin typeface="Times New Roman" panose="02020603050405020304" pitchFamily="18" charset="0"/>
            </a:endParaRPr>
          </a:p>
          <a:p>
            <a:pPr lvl="1" eaLnBrk="1" hangingPunct="1">
              <a:lnSpc>
                <a:spcPct val="90000"/>
              </a:lnSpc>
            </a:pPr>
            <a:endParaRPr lang="en-US" altLang="en-US" sz="2400">
              <a:latin typeface="Times New Roman" panose="02020603050405020304" pitchFamily="18" charset="0"/>
            </a:endParaRPr>
          </a:p>
          <a:p>
            <a:pPr eaLnBrk="1" hangingPunct="1">
              <a:lnSpc>
                <a:spcPct val="90000"/>
              </a:lnSpc>
            </a:pPr>
            <a:endParaRPr lang="en-GB" altLang="en-US" sz="2400">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0382713C-EB34-E33A-6160-65A1CE5A3F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61592C0-B6D5-4B14-94B1-FC175D86FA45}" type="slidenum">
              <a:rPr lang="en-GB" altLang="en-US" sz="1400"/>
              <a:pPr>
                <a:spcBef>
                  <a:spcPct val="0"/>
                </a:spcBef>
                <a:buClrTx/>
                <a:buSzTx/>
                <a:buFontTx/>
                <a:buNone/>
              </a:pPr>
              <a:t>34</a:t>
            </a:fld>
            <a:endParaRPr lang="en-GB" altLang="en-US" sz="1400"/>
          </a:p>
        </p:txBody>
      </p:sp>
      <p:sp>
        <p:nvSpPr>
          <p:cNvPr id="39939" name="Rectangle 2">
            <a:extLst>
              <a:ext uri="{FF2B5EF4-FFF2-40B4-BE49-F238E27FC236}">
                <a16:creationId xmlns:a16="http://schemas.microsoft.com/office/drawing/2014/main" id="{6D50F271-5873-018F-5E27-1EE4DFA90DBA}"/>
              </a:ext>
            </a:extLst>
          </p:cNvPr>
          <p:cNvSpPr>
            <a:spLocks noGrp="1" noChangeArrowheads="1"/>
          </p:cNvSpPr>
          <p:nvPr>
            <p:ph type="title"/>
          </p:nvPr>
        </p:nvSpPr>
        <p:spPr/>
        <p:txBody>
          <a:bodyPr/>
          <a:lstStyle/>
          <a:p>
            <a:pPr eaLnBrk="1" hangingPunct="1"/>
            <a:r>
              <a:rPr lang="en-GB" altLang="en-US" sz="3200">
                <a:latin typeface="Times New Roman" panose="02020603050405020304" pitchFamily="18" charset="0"/>
              </a:rPr>
              <a:t>Cont/</a:t>
            </a:r>
            <a:r>
              <a:rPr lang="en-GB" altLang="en-US" b="1">
                <a:latin typeface="Times New Roman" panose="02020603050405020304" pitchFamily="18" charset="0"/>
              </a:rPr>
              <a:t> What are trademarks for?</a:t>
            </a:r>
          </a:p>
        </p:txBody>
      </p:sp>
      <p:sp>
        <p:nvSpPr>
          <p:cNvPr id="39940" name="Rectangle 3">
            <a:extLst>
              <a:ext uri="{FF2B5EF4-FFF2-40B4-BE49-F238E27FC236}">
                <a16:creationId xmlns:a16="http://schemas.microsoft.com/office/drawing/2014/main" id="{20736537-29EC-9702-E90F-2FE99E0FE89B}"/>
              </a:ext>
            </a:extLst>
          </p:cNvPr>
          <p:cNvSpPr>
            <a:spLocks noGrp="1" noChangeArrowheads="1"/>
          </p:cNvSpPr>
          <p:nvPr>
            <p:ph type="body" idx="1"/>
          </p:nvPr>
        </p:nvSpPr>
        <p:spPr/>
        <p:txBody>
          <a:bodyPr/>
          <a:lstStyle/>
          <a:p>
            <a:pPr eaLnBrk="1" hangingPunct="1">
              <a:lnSpc>
                <a:spcPct val="90000"/>
              </a:lnSpc>
            </a:pPr>
            <a:r>
              <a:rPr lang="en-GB" altLang="en-US" sz="2400">
                <a:latin typeface="Times New Roman" panose="02020603050405020304" pitchFamily="18" charset="0"/>
              </a:rPr>
              <a:t>To the Consumers:</a:t>
            </a:r>
          </a:p>
          <a:p>
            <a:pPr lvl="1" eaLnBrk="1" hangingPunct="1">
              <a:lnSpc>
                <a:spcPct val="90000"/>
              </a:lnSpc>
            </a:pPr>
            <a:r>
              <a:rPr lang="en-GB" altLang="en-US" sz="2400">
                <a:latin typeface="Times New Roman" panose="02020603050405020304" pitchFamily="18" charset="0"/>
              </a:rPr>
              <a:t>Ensure that consumers can identify the origin of products</a:t>
            </a:r>
          </a:p>
          <a:p>
            <a:pPr lvl="1" eaLnBrk="1" hangingPunct="1">
              <a:lnSpc>
                <a:spcPct val="90000"/>
              </a:lnSpc>
            </a:pPr>
            <a:r>
              <a:rPr lang="en-GB" altLang="en-US" sz="2400">
                <a:latin typeface="Times New Roman" panose="02020603050405020304" pitchFamily="18" charset="0"/>
              </a:rPr>
              <a:t>Aid consumers in distinguishing between products from different manufacturers</a:t>
            </a:r>
          </a:p>
          <a:p>
            <a:pPr lvl="1" eaLnBrk="1" hangingPunct="1">
              <a:lnSpc>
                <a:spcPct val="90000"/>
              </a:lnSpc>
            </a:pPr>
            <a:r>
              <a:rPr lang="en-GB" altLang="en-US" sz="2400">
                <a:latin typeface="Times New Roman" panose="02020603050405020304" pitchFamily="18" charset="0"/>
              </a:rPr>
              <a:t>Acts as an indication of quality </a:t>
            </a:r>
          </a:p>
          <a:p>
            <a:pPr lvl="1" eaLnBrk="1" hangingPunct="1">
              <a:lnSpc>
                <a:spcPct val="90000"/>
              </a:lnSpc>
            </a:pPr>
            <a:r>
              <a:rPr lang="en-GB" altLang="en-US" sz="2400">
                <a:latin typeface="Times New Roman" panose="02020603050405020304" pitchFamily="18" charset="0"/>
              </a:rPr>
              <a:t>Acts as an assurance of genuineness </a:t>
            </a:r>
          </a:p>
          <a:p>
            <a:pPr lvl="1" eaLnBrk="1" hangingPunct="1">
              <a:lnSpc>
                <a:spcPct val="90000"/>
              </a:lnSpc>
            </a:pPr>
            <a:r>
              <a:rPr lang="en-GB" altLang="en-US" sz="2400">
                <a:latin typeface="Times New Roman" panose="02020603050405020304" pitchFamily="18" charset="0"/>
              </a:rPr>
              <a:t>Source of information</a:t>
            </a:r>
            <a:endParaRPr lang="en-US" altLang="en-US" sz="2400">
              <a:latin typeface="Times New Roman" panose="02020603050405020304" pitchFamily="18" charset="0"/>
            </a:endParaRPr>
          </a:p>
          <a:p>
            <a:pPr eaLnBrk="1" hangingPunct="1">
              <a:lnSpc>
                <a:spcPct val="90000"/>
              </a:lnSpc>
            </a:pPr>
            <a:endParaRPr lang="en-GB" altLang="en-US" sz="2400">
              <a:latin typeface="Times New Roman" panose="02020603050405020304" pitchFamily="18" charset="0"/>
            </a:endParaRPr>
          </a:p>
          <a:p>
            <a:pPr eaLnBrk="1" hangingPunct="1"/>
            <a:endParaRPr lang="en-GB" altLang="en-US">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4A2531B9-A7B2-5CED-8B32-E5B22E314F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127D3DA-6C0D-4233-947C-9C42EF781CAE}" type="slidenum">
              <a:rPr lang="en-GB" altLang="en-US" sz="1400"/>
              <a:pPr>
                <a:spcBef>
                  <a:spcPct val="0"/>
                </a:spcBef>
                <a:buClrTx/>
                <a:buSzTx/>
                <a:buFontTx/>
                <a:buNone/>
              </a:pPr>
              <a:t>35</a:t>
            </a:fld>
            <a:endParaRPr lang="en-GB" altLang="en-US" sz="1400"/>
          </a:p>
        </p:txBody>
      </p:sp>
      <p:sp>
        <p:nvSpPr>
          <p:cNvPr id="40963" name="Rectangle 2">
            <a:extLst>
              <a:ext uri="{FF2B5EF4-FFF2-40B4-BE49-F238E27FC236}">
                <a16:creationId xmlns:a16="http://schemas.microsoft.com/office/drawing/2014/main" id="{82352BE9-089E-E39E-8C5A-BB4960097BB7}"/>
              </a:ext>
            </a:extLst>
          </p:cNvPr>
          <p:cNvSpPr>
            <a:spLocks noGrp="1" noChangeArrowheads="1"/>
          </p:cNvSpPr>
          <p:nvPr>
            <p:ph type="title"/>
          </p:nvPr>
        </p:nvSpPr>
        <p:spPr/>
        <p:txBody>
          <a:bodyPr/>
          <a:lstStyle/>
          <a:p>
            <a:pPr eaLnBrk="1" hangingPunct="1"/>
            <a:r>
              <a:rPr lang="en-US" altLang="en-US" b="1">
                <a:latin typeface="Times New Roman" panose="02020603050405020304" pitchFamily="18" charset="0"/>
              </a:rPr>
              <a:t>INDUSTRIAL DESIGN</a:t>
            </a:r>
            <a:endParaRPr lang="en-GB" altLang="en-US" b="1">
              <a:latin typeface="Times New Roman" panose="02020603050405020304" pitchFamily="18" charset="0"/>
            </a:endParaRPr>
          </a:p>
        </p:txBody>
      </p:sp>
      <p:sp>
        <p:nvSpPr>
          <p:cNvPr id="40964" name="Rectangle 3">
            <a:extLst>
              <a:ext uri="{FF2B5EF4-FFF2-40B4-BE49-F238E27FC236}">
                <a16:creationId xmlns:a16="http://schemas.microsoft.com/office/drawing/2014/main" id="{5DBB7C63-4082-4D88-B1D8-7C0E697857C4}"/>
              </a:ext>
            </a:extLst>
          </p:cNvPr>
          <p:cNvSpPr>
            <a:spLocks noGrp="1" noChangeArrowheads="1"/>
          </p:cNvSpPr>
          <p:nvPr>
            <p:ph type="body" idx="1"/>
          </p:nvPr>
        </p:nvSpPr>
        <p:spPr/>
        <p:txBody>
          <a:bodyPr/>
          <a:lstStyle/>
          <a:p>
            <a:pPr eaLnBrk="1" hangingPunct="1"/>
            <a:r>
              <a:rPr lang="en-US" altLang="en-US">
                <a:latin typeface="Times New Roman" panose="02020603050405020304" pitchFamily="18" charset="0"/>
              </a:rPr>
              <a:t>What is an Industrial Design?</a:t>
            </a:r>
            <a:r>
              <a:rPr lang="en-GB" altLang="en-US">
                <a:latin typeface="Times New Roman" panose="02020603050405020304" pitchFamily="18" charset="0"/>
                <a:cs typeface="Times New Roman" panose="02020603050405020304" pitchFamily="18" charset="0"/>
              </a:rPr>
              <a:t> </a:t>
            </a:r>
            <a:endParaRPr lang="en-US" altLang="en-US">
              <a:latin typeface="Times New Roman" panose="02020603050405020304" pitchFamily="18" charset="0"/>
              <a:cs typeface="Times New Roman" panose="02020603050405020304" pitchFamily="18" charset="0"/>
            </a:endParaRPr>
          </a:p>
          <a:p>
            <a:pPr lvl="1" eaLnBrk="1" hangingPunct="1"/>
            <a:r>
              <a:rPr lang="en-GB" altLang="en-US">
                <a:latin typeface="Times New Roman" panose="02020603050405020304" pitchFamily="18" charset="0"/>
                <a:cs typeface="Times New Roman" panose="02020603050405020304" pitchFamily="18" charset="0"/>
              </a:rPr>
              <a:t>an industrial design refers to the ornamental or aesthetic </a:t>
            </a:r>
            <a:r>
              <a:rPr lang="en-US" altLang="en-US">
                <a:latin typeface="Times New Roman" panose="02020603050405020304" pitchFamily="18" charset="0"/>
                <a:cs typeface="Times New Roman" panose="02020603050405020304" pitchFamily="18" charset="0"/>
              </a:rPr>
              <a:t>features</a:t>
            </a:r>
            <a:r>
              <a:rPr lang="en-GB" altLang="en-US">
                <a:latin typeface="Times New Roman" panose="02020603050405020304" pitchFamily="18" charset="0"/>
                <a:cs typeface="Times New Roman" panose="02020603050405020304" pitchFamily="18" charset="0"/>
              </a:rPr>
              <a:t> of a product.  In other words, it refers only to the appearance of a product and NOT the technical or functional </a:t>
            </a:r>
            <a:r>
              <a:rPr lang="en-US" altLang="en-US">
                <a:latin typeface="Times New Roman" panose="02020603050405020304" pitchFamily="18" charset="0"/>
                <a:cs typeface="Times New Roman" panose="02020603050405020304" pitchFamily="18" charset="0"/>
              </a:rPr>
              <a:t>aspects</a:t>
            </a:r>
            <a:r>
              <a:rPr lang="en-GB" altLang="en-US">
                <a:latin typeface="Times New Roman" panose="02020603050405020304" pitchFamily="18" charset="0"/>
                <a:cs typeface="Times New Roman" panose="02020603050405020304" pitchFamily="18" charset="0"/>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A9DDFAD3-3890-F52B-B3B9-0A1EEBA898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EDE272E-4CD2-4366-BF9F-A39FA77C3D5C}" type="slidenum">
              <a:rPr lang="en-GB" altLang="en-US" sz="1400"/>
              <a:pPr>
                <a:spcBef>
                  <a:spcPct val="0"/>
                </a:spcBef>
                <a:buClrTx/>
                <a:buSzTx/>
                <a:buFontTx/>
                <a:buNone/>
              </a:pPr>
              <a:t>36</a:t>
            </a:fld>
            <a:endParaRPr lang="en-GB" altLang="en-US" sz="1400"/>
          </a:p>
        </p:txBody>
      </p:sp>
      <p:sp>
        <p:nvSpPr>
          <p:cNvPr id="43011" name="Rectangle 3">
            <a:extLst>
              <a:ext uri="{FF2B5EF4-FFF2-40B4-BE49-F238E27FC236}">
                <a16:creationId xmlns:a16="http://schemas.microsoft.com/office/drawing/2014/main" id="{2F5DD1B4-D8B7-EDA0-D57F-10E5733B2C1D}"/>
              </a:ext>
            </a:extLst>
          </p:cNvPr>
          <p:cNvSpPr>
            <a:spLocks noGrp="1" noChangeArrowheads="1"/>
          </p:cNvSpPr>
          <p:nvPr>
            <p:ph type="body" idx="1"/>
          </p:nvPr>
        </p:nvSpPr>
        <p:spPr/>
        <p:txBody>
          <a:bodyPr/>
          <a:lstStyle/>
          <a:p>
            <a:pPr eaLnBrk="1" hangingPunct="1"/>
            <a:r>
              <a:rPr lang="en-GB" altLang="en-US">
                <a:latin typeface="Times New Roman" panose="02020603050405020304" pitchFamily="18" charset="0"/>
                <a:cs typeface="Times New Roman" panose="02020603050405020304" pitchFamily="18" charset="0"/>
              </a:rPr>
              <a:t>Any products of industry</a:t>
            </a:r>
            <a:r>
              <a:rPr lang="en-US" altLang="en-US">
                <a:latin typeface="Times New Roman" panose="02020603050405020304" pitchFamily="18" charset="0"/>
                <a:cs typeface="Times New Roman" panose="02020603050405020304" pitchFamily="18" charset="0"/>
              </a:rPr>
              <a:t>:</a:t>
            </a:r>
            <a:r>
              <a:rPr lang="en-GB" altLang="en-US">
                <a:latin typeface="Times New Roman" panose="02020603050405020304" pitchFamily="18" charset="0"/>
                <a:cs typeface="Times New Roman" panose="02020603050405020304" pitchFamily="18" charset="0"/>
              </a:rPr>
              <a:t> fashion</a:t>
            </a:r>
            <a:r>
              <a:rPr lang="en-US" altLang="en-US">
                <a:latin typeface="Times New Roman" panose="02020603050405020304" pitchFamily="18" charset="0"/>
                <a:cs typeface="Times New Roman" panose="02020603050405020304" pitchFamily="18" charset="0"/>
              </a:rPr>
              <a:t>s,</a:t>
            </a:r>
            <a:r>
              <a:rPr lang="en-GB" altLang="en-US">
                <a:latin typeface="Times New Roman" panose="02020603050405020304" pitchFamily="18" charset="0"/>
                <a:cs typeface="Times New Roman" panose="02020603050405020304" pitchFamily="18" charset="0"/>
              </a:rPr>
              <a:t> handicrafts</a:t>
            </a:r>
            <a:r>
              <a:rPr lang="en-US" altLang="en-US">
                <a:latin typeface="Times New Roman" panose="02020603050405020304" pitchFamily="18" charset="0"/>
                <a:cs typeface="Times New Roman" panose="02020603050405020304" pitchFamily="18" charset="0"/>
              </a:rPr>
              <a:t>,</a:t>
            </a:r>
            <a:r>
              <a:rPr lang="en-GB" altLang="en-US">
                <a:latin typeface="Times New Roman" panose="02020603050405020304" pitchFamily="18" charset="0"/>
                <a:cs typeface="Times New Roman" panose="02020603050405020304" pitchFamily="18" charset="0"/>
              </a:rPr>
              <a:t> technical and medical instruments</a:t>
            </a:r>
            <a:r>
              <a:rPr lang="en-US" altLang="en-US">
                <a:latin typeface="Times New Roman" panose="02020603050405020304" pitchFamily="18" charset="0"/>
                <a:cs typeface="Times New Roman" panose="02020603050405020304" pitchFamily="18" charset="0"/>
              </a:rPr>
              <a:t>,</a:t>
            </a:r>
            <a:r>
              <a:rPr lang="en-GB" altLang="en-US">
                <a:latin typeface="Times New Roman" panose="02020603050405020304" pitchFamily="18" charset="0"/>
                <a:cs typeface="Times New Roman" panose="02020603050405020304" pitchFamily="18" charset="0"/>
              </a:rPr>
              <a:t> watches, jewellery, household products, toys, furniture</a:t>
            </a:r>
            <a:r>
              <a:rPr lang="en-US" altLang="en-US">
                <a:latin typeface="Times New Roman" panose="02020603050405020304" pitchFamily="18" charset="0"/>
                <a:cs typeface="Times New Roman" panose="02020603050405020304" pitchFamily="18" charset="0"/>
              </a:rPr>
              <a:t>,</a:t>
            </a:r>
            <a:r>
              <a:rPr lang="en-GB" altLang="en-US">
                <a:latin typeface="Times New Roman" panose="02020603050405020304" pitchFamily="18" charset="0"/>
                <a:cs typeface="Times New Roman" panose="02020603050405020304" pitchFamily="18" charset="0"/>
              </a:rPr>
              <a:t> electrical appliances</a:t>
            </a:r>
            <a:r>
              <a:rPr lang="en-US" altLang="en-US">
                <a:latin typeface="Times New Roman" panose="02020603050405020304" pitchFamily="18" charset="0"/>
                <a:cs typeface="Times New Roman" panose="02020603050405020304" pitchFamily="18" charset="0"/>
              </a:rPr>
              <a:t>,</a:t>
            </a:r>
            <a:r>
              <a:rPr lang="en-GB" altLang="en-US">
                <a:latin typeface="Times New Roman" panose="02020603050405020304" pitchFamily="18" charset="0"/>
                <a:cs typeface="Times New Roman" panose="02020603050405020304" pitchFamily="18" charset="0"/>
              </a:rPr>
              <a:t> cars; architectural structures; textile designs; sports equipment;</a:t>
            </a:r>
            <a:r>
              <a:rPr lang="en-US" altLang="en-US">
                <a:latin typeface="Times New Roman" panose="02020603050405020304" pitchFamily="18" charset="0"/>
                <a:cs typeface="Times New Roman" panose="02020603050405020304" pitchFamily="18" charset="0"/>
              </a:rPr>
              <a:t> </a:t>
            </a:r>
            <a:r>
              <a:rPr lang="en-GB" altLang="en-US">
                <a:latin typeface="Times New Roman" panose="02020603050405020304" pitchFamily="18" charset="0"/>
                <a:cs typeface="Times New Roman" panose="02020603050405020304" pitchFamily="18" charset="0"/>
              </a:rPr>
              <a:t>packaging; containers and “get–up” of products</a:t>
            </a:r>
            <a:r>
              <a:rPr lang="en-GB" altLang="en-US">
                <a:latin typeface="Times New Roman" panose="02020603050405020304" pitchFamily="18" charset="0"/>
              </a:rPr>
              <a:t> </a:t>
            </a:r>
          </a:p>
        </p:txBody>
      </p:sp>
      <p:sp>
        <p:nvSpPr>
          <p:cNvPr id="43012" name="Rectangle 2">
            <a:extLst>
              <a:ext uri="{FF2B5EF4-FFF2-40B4-BE49-F238E27FC236}">
                <a16:creationId xmlns:a16="http://schemas.microsoft.com/office/drawing/2014/main" id="{25DD4AB4-E0AB-C21E-DDE9-991EBEFD4B7D}"/>
              </a:ext>
            </a:extLst>
          </p:cNvPr>
          <p:cNvSpPr>
            <a:spLocks noGrp="1" noChangeArrowheads="1"/>
          </p:cNvSpPr>
          <p:nvPr>
            <p:ph type="title"/>
          </p:nvPr>
        </p:nvSpPr>
        <p:spPr/>
        <p:txBody>
          <a:bodyPr/>
          <a:lstStyle/>
          <a:p>
            <a:pPr eaLnBrk="1" hangingPunct="1"/>
            <a:r>
              <a:rPr lang="en-US" altLang="en-US" sz="4000">
                <a:latin typeface="Times New Roman" panose="02020603050405020304" pitchFamily="18" charset="0"/>
              </a:rPr>
              <a:t>Subject matter of Industrial Designs</a:t>
            </a:r>
            <a:endParaRPr lang="en-GB" altLang="en-US" sz="400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CC65C952-94FA-D9F0-1329-B23F73A945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1CA54CA-1C74-4440-A3FE-C76EFBCE4716}" type="slidenum">
              <a:rPr lang="en-GB" altLang="en-US" sz="1400"/>
              <a:pPr>
                <a:spcBef>
                  <a:spcPct val="0"/>
                </a:spcBef>
                <a:buClrTx/>
                <a:buSzTx/>
                <a:buFontTx/>
                <a:buNone/>
              </a:pPr>
              <a:t>37</a:t>
            </a:fld>
            <a:endParaRPr lang="en-GB" altLang="en-US" sz="1400"/>
          </a:p>
        </p:txBody>
      </p:sp>
      <p:sp>
        <p:nvSpPr>
          <p:cNvPr id="45059" name="Rectangle 2">
            <a:extLst>
              <a:ext uri="{FF2B5EF4-FFF2-40B4-BE49-F238E27FC236}">
                <a16:creationId xmlns:a16="http://schemas.microsoft.com/office/drawing/2014/main" id="{E62F19D1-1710-EB52-BF70-7884F86044D2}"/>
              </a:ext>
            </a:extLst>
          </p:cNvPr>
          <p:cNvSpPr>
            <a:spLocks noGrp="1" noChangeArrowheads="1"/>
          </p:cNvSpPr>
          <p:nvPr>
            <p:ph type="title"/>
          </p:nvPr>
        </p:nvSpPr>
        <p:spPr/>
        <p:txBody>
          <a:bodyPr/>
          <a:lstStyle/>
          <a:p>
            <a:pPr eaLnBrk="1" hangingPunct="1"/>
            <a:r>
              <a:rPr lang="en-US" altLang="en-US"/>
              <a:t>Examples of Industrial Designs</a:t>
            </a:r>
            <a:endParaRPr lang="en-GB" altLang="en-US"/>
          </a:p>
        </p:txBody>
      </p:sp>
      <p:sp>
        <p:nvSpPr>
          <p:cNvPr id="45060" name="Rectangle 4">
            <a:extLst>
              <a:ext uri="{FF2B5EF4-FFF2-40B4-BE49-F238E27FC236}">
                <a16:creationId xmlns:a16="http://schemas.microsoft.com/office/drawing/2014/main" id="{5849EACB-EBCC-1EF6-3645-0CE447567733}"/>
              </a:ext>
            </a:extLst>
          </p:cNvPr>
          <p:cNvSpPr>
            <a:spLocks noChangeArrowheads="1"/>
          </p:cNvSpPr>
          <p:nvPr/>
        </p:nvSpPr>
        <p:spPr bwMode="auto">
          <a:xfrm>
            <a:off x="3752850" y="2657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45061" name="Rectangle 6">
            <a:extLst>
              <a:ext uri="{FF2B5EF4-FFF2-40B4-BE49-F238E27FC236}">
                <a16:creationId xmlns:a16="http://schemas.microsoft.com/office/drawing/2014/main" id="{B574453D-7BEF-E422-5438-6B20B856B397}"/>
              </a:ext>
            </a:extLst>
          </p:cNvPr>
          <p:cNvSpPr>
            <a:spLocks noChangeArrowheads="1"/>
          </p:cNvSpPr>
          <p:nvPr/>
        </p:nvSpPr>
        <p:spPr bwMode="auto">
          <a:xfrm>
            <a:off x="4191000" y="22193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pic>
        <p:nvPicPr>
          <p:cNvPr id="45062" name="Picture 5" descr="557_1">
            <a:extLst>
              <a:ext uri="{FF2B5EF4-FFF2-40B4-BE49-F238E27FC236}">
                <a16:creationId xmlns:a16="http://schemas.microsoft.com/office/drawing/2014/main" id="{0FE06A3D-1F75-F673-23E5-A9A303756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33600"/>
            <a:ext cx="1295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Rectangle 8">
            <a:extLst>
              <a:ext uri="{FF2B5EF4-FFF2-40B4-BE49-F238E27FC236}">
                <a16:creationId xmlns:a16="http://schemas.microsoft.com/office/drawing/2014/main" id="{3D211C98-70B3-1D62-306D-4994CA4914DB}"/>
              </a:ext>
            </a:extLst>
          </p:cNvPr>
          <p:cNvSpPr>
            <a:spLocks noChangeArrowheads="1"/>
          </p:cNvSpPr>
          <p:nvPr/>
        </p:nvSpPr>
        <p:spPr bwMode="auto">
          <a:xfrm>
            <a:off x="4067175" y="2205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pic>
        <p:nvPicPr>
          <p:cNvPr id="45064" name="Picture 7" descr="440_2">
            <a:extLst>
              <a:ext uri="{FF2B5EF4-FFF2-40B4-BE49-F238E27FC236}">
                <a16:creationId xmlns:a16="http://schemas.microsoft.com/office/drawing/2014/main" id="{F68FD9D8-C4F0-9CBE-BEBF-414F4C3A0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2362200"/>
            <a:ext cx="160337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5" name="Rectangle 10">
            <a:extLst>
              <a:ext uri="{FF2B5EF4-FFF2-40B4-BE49-F238E27FC236}">
                <a16:creationId xmlns:a16="http://schemas.microsoft.com/office/drawing/2014/main" id="{A521C1AD-86B3-D2AE-952B-3C6BA2DD7FD1}"/>
              </a:ext>
            </a:extLst>
          </p:cNvPr>
          <p:cNvSpPr>
            <a:spLocks noChangeArrowheads="1"/>
          </p:cNvSpPr>
          <p:nvPr/>
        </p:nvSpPr>
        <p:spPr bwMode="auto">
          <a:xfrm>
            <a:off x="4171950"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pic>
        <p:nvPicPr>
          <p:cNvPr id="45066" name="Picture 9" descr="295_1">
            <a:extLst>
              <a:ext uri="{FF2B5EF4-FFF2-40B4-BE49-F238E27FC236}">
                <a16:creationId xmlns:a16="http://schemas.microsoft.com/office/drawing/2014/main" id="{B8F933BE-0B06-B14C-6326-A9D88CC422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590800"/>
            <a:ext cx="1573213"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06B5FB45-F4DD-53DF-80CF-9FE1D8BF4C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9EEA888-D94F-4032-BE25-36251A423574}" type="slidenum">
              <a:rPr lang="en-GB" altLang="en-US" sz="1400"/>
              <a:pPr>
                <a:spcBef>
                  <a:spcPct val="0"/>
                </a:spcBef>
                <a:buClrTx/>
                <a:buSzTx/>
                <a:buFontTx/>
                <a:buNone/>
              </a:pPr>
              <a:t>38</a:t>
            </a:fld>
            <a:endParaRPr lang="en-GB" altLang="en-US" sz="1400"/>
          </a:p>
        </p:txBody>
      </p:sp>
      <p:sp>
        <p:nvSpPr>
          <p:cNvPr id="46083" name="Rectangle 2">
            <a:extLst>
              <a:ext uri="{FF2B5EF4-FFF2-40B4-BE49-F238E27FC236}">
                <a16:creationId xmlns:a16="http://schemas.microsoft.com/office/drawing/2014/main" id="{D50A654C-DEB8-D396-28BE-D99EF4048E66}"/>
              </a:ext>
            </a:extLst>
          </p:cNvPr>
          <p:cNvSpPr>
            <a:spLocks noGrp="1" noChangeArrowheads="1"/>
          </p:cNvSpPr>
          <p:nvPr>
            <p:ph type="title"/>
          </p:nvPr>
        </p:nvSpPr>
        <p:spPr>
          <a:xfrm>
            <a:off x="685800" y="228600"/>
            <a:ext cx="7772400" cy="838200"/>
          </a:xfrm>
        </p:spPr>
        <p:txBody>
          <a:bodyPr/>
          <a:lstStyle/>
          <a:p>
            <a:pPr eaLnBrk="1" hangingPunct="1"/>
            <a:r>
              <a:rPr lang="en-US" altLang="en-US"/>
              <a:t>Examples of Industrial Designs</a:t>
            </a:r>
            <a:endParaRPr lang="en-GB" altLang="en-US"/>
          </a:p>
        </p:txBody>
      </p:sp>
      <p:sp>
        <p:nvSpPr>
          <p:cNvPr id="46084" name="Rectangle 4">
            <a:extLst>
              <a:ext uri="{FF2B5EF4-FFF2-40B4-BE49-F238E27FC236}">
                <a16:creationId xmlns:a16="http://schemas.microsoft.com/office/drawing/2014/main" id="{52CBBC71-5419-891B-E9B8-749C5A6E4720}"/>
              </a:ext>
            </a:extLst>
          </p:cNvPr>
          <p:cNvSpPr>
            <a:spLocks noChangeArrowheads="1"/>
          </p:cNvSpPr>
          <p:nvPr/>
        </p:nvSpPr>
        <p:spPr bwMode="auto">
          <a:xfrm>
            <a:off x="3867150" y="2900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pic>
        <p:nvPicPr>
          <p:cNvPr id="46085" name="Picture 3" descr="432_1">
            <a:extLst>
              <a:ext uri="{FF2B5EF4-FFF2-40B4-BE49-F238E27FC236}">
                <a16:creationId xmlns:a16="http://schemas.microsoft.com/office/drawing/2014/main" id="{52CA704B-C007-F68B-A2A7-386C7168E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62200"/>
            <a:ext cx="29718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Rectangle 6">
            <a:extLst>
              <a:ext uri="{FF2B5EF4-FFF2-40B4-BE49-F238E27FC236}">
                <a16:creationId xmlns:a16="http://schemas.microsoft.com/office/drawing/2014/main" id="{34A04466-7BA3-2135-4E3F-EDC5726DC98B}"/>
              </a:ext>
            </a:extLst>
          </p:cNvPr>
          <p:cNvSpPr>
            <a:spLocks noChangeArrowheads="1"/>
          </p:cNvSpPr>
          <p:nvPr/>
        </p:nvSpPr>
        <p:spPr bwMode="auto">
          <a:xfrm>
            <a:off x="3848100" y="2757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pic>
        <p:nvPicPr>
          <p:cNvPr id="46087" name="Picture 5" descr="260">
            <a:extLst>
              <a:ext uri="{FF2B5EF4-FFF2-40B4-BE49-F238E27FC236}">
                <a16:creationId xmlns:a16="http://schemas.microsoft.com/office/drawing/2014/main" id="{8096EA0E-D418-9E6F-7175-095F6EF03F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828800"/>
            <a:ext cx="2476500"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8" name="Rectangle 8">
            <a:extLst>
              <a:ext uri="{FF2B5EF4-FFF2-40B4-BE49-F238E27FC236}">
                <a16:creationId xmlns:a16="http://schemas.microsoft.com/office/drawing/2014/main" id="{AF61942D-2115-EEAC-096E-BBFD31B633C3}"/>
              </a:ext>
            </a:extLst>
          </p:cNvPr>
          <p:cNvSpPr>
            <a:spLocks noChangeArrowheads="1"/>
          </p:cNvSpPr>
          <p:nvPr/>
        </p:nvSpPr>
        <p:spPr bwMode="auto">
          <a:xfrm>
            <a:off x="3648075" y="3014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pic>
        <p:nvPicPr>
          <p:cNvPr id="46089" name="Picture 7" descr="198">
            <a:extLst>
              <a:ext uri="{FF2B5EF4-FFF2-40B4-BE49-F238E27FC236}">
                <a16:creationId xmlns:a16="http://schemas.microsoft.com/office/drawing/2014/main" id="{D606D193-DA0E-F903-CCA8-F59FECC964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029200"/>
            <a:ext cx="31242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0" name="Rectangle 10">
            <a:extLst>
              <a:ext uri="{FF2B5EF4-FFF2-40B4-BE49-F238E27FC236}">
                <a16:creationId xmlns:a16="http://schemas.microsoft.com/office/drawing/2014/main" id="{0BBBDEAB-9C94-2F3F-F3A7-4F6FA86BABC9}"/>
              </a:ext>
            </a:extLst>
          </p:cNvPr>
          <p:cNvSpPr>
            <a:spLocks noChangeArrowheads="1"/>
          </p:cNvSpPr>
          <p:nvPr/>
        </p:nvSpPr>
        <p:spPr bwMode="auto">
          <a:xfrm>
            <a:off x="3181350" y="2395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pic>
        <p:nvPicPr>
          <p:cNvPr id="46091" name="Picture 9" descr="517_1">
            <a:extLst>
              <a:ext uri="{FF2B5EF4-FFF2-40B4-BE49-F238E27FC236}">
                <a16:creationId xmlns:a16="http://schemas.microsoft.com/office/drawing/2014/main" id="{BE7F97EF-3897-F705-8F8B-0B66A92C18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4343400"/>
            <a:ext cx="3048000"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0D0E4687-32BB-5EB1-680B-5B08AA65B8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4997283-3E38-4D21-8F86-28F87772613A}" type="slidenum">
              <a:rPr lang="en-GB" altLang="en-US" sz="1400"/>
              <a:pPr>
                <a:spcBef>
                  <a:spcPct val="0"/>
                </a:spcBef>
                <a:buClrTx/>
                <a:buSzTx/>
                <a:buFontTx/>
                <a:buNone/>
              </a:pPr>
              <a:t>39</a:t>
            </a:fld>
            <a:endParaRPr lang="en-GB" altLang="en-US" sz="1400"/>
          </a:p>
        </p:txBody>
      </p:sp>
      <p:sp>
        <p:nvSpPr>
          <p:cNvPr id="47107" name="Rectangle 2">
            <a:extLst>
              <a:ext uri="{FF2B5EF4-FFF2-40B4-BE49-F238E27FC236}">
                <a16:creationId xmlns:a16="http://schemas.microsoft.com/office/drawing/2014/main" id="{E0519015-FF2A-1564-0961-1675707C4D5E}"/>
              </a:ext>
            </a:extLst>
          </p:cNvPr>
          <p:cNvSpPr>
            <a:spLocks noGrp="1" noChangeArrowheads="1"/>
          </p:cNvSpPr>
          <p:nvPr>
            <p:ph type="title"/>
          </p:nvPr>
        </p:nvSpPr>
        <p:spPr>
          <a:xfrm>
            <a:off x="685800" y="304800"/>
            <a:ext cx="7772400" cy="914400"/>
          </a:xfrm>
        </p:spPr>
        <p:txBody>
          <a:bodyPr/>
          <a:lstStyle/>
          <a:p>
            <a:pPr eaLnBrk="1" hangingPunct="1"/>
            <a:r>
              <a:rPr lang="en-US" altLang="en-US"/>
              <a:t>Examples of Industrial Designs</a:t>
            </a:r>
            <a:endParaRPr lang="en-GB" altLang="en-US"/>
          </a:p>
        </p:txBody>
      </p:sp>
      <p:sp>
        <p:nvSpPr>
          <p:cNvPr id="47108" name="Rectangle 4">
            <a:extLst>
              <a:ext uri="{FF2B5EF4-FFF2-40B4-BE49-F238E27FC236}">
                <a16:creationId xmlns:a16="http://schemas.microsoft.com/office/drawing/2014/main" id="{F78CCDF6-2684-A9C3-4413-07B3E5A33002}"/>
              </a:ext>
            </a:extLst>
          </p:cNvPr>
          <p:cNvSpPr>
            <a:spLocks noChangeArrowheads="1"/>
          </p:cNvSpPr>
          <p:nvPr/>
        </p:nvSpPr>
        <p:spPr bwMode="auto">
          <a:xfrm>
            <a:off x="3409950" y="2838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pic>
        <p:nvPicPr>
          <p:cNvPr id="47109" name="Picture 3" descr="564_1">
            <a:extLst>
              <a:ext uri="{FF2B5EF4-FFF2-40B4-BE49-F238E27FC236}">
                <a16:creationId xmlns:a16="http://schemas.microsoft.com/office/drawing/2014/main" id="{058F4109-2FF0-9C2F-5825-15F16736C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4343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Rectangle 6">
            <a:extLst>
              <a:ext uri="{FF2B5EF4-FFF2-40B4-BE49-F238E27FC236}">
                <a16:creationId xmlns:a16="http://schemas.microsoft.com/office/drawing/2014/main" id="{EBB02164-DBF1-D84C-921E-D5E6A5BF4592}"/>
              </a:ext>
            </a:extLst>
          </p:cNvPr>
          <p:cNvSpPr>
            <a:spLocks noChangeArrowheads="1"/>
          </p:cNvSpPr>
          <p:nvPr/>
        </p:nvSpPr>
        <p:spPr bwMode="auto">
          <a:xfrm>
            <a:off x="4019550" y="26003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pic>
        <p:nvPicPr>
          <p:cNvPr id="47111" name="Picture 5" descr="049">
            <a:extLst>
              <a:ext uri="{FF2B5EF4-FFF2-40B4-BE49-F238E27FC236}">
                <a16:creationId xmlns:a16="http://schemas.microsoft.com/office/drawing/2014/main" id="{7A66673C-7C23-D339-4D48-2CFA64700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981200"/>
            <a:ext cx="2895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a:extLst>
              <a:ext uri="{FF2B5EF4-FFF2-40B4-BE49-F238E27FC236}">
                <a16:creationId xmlns:a16="http://schemas.microsoft.com/office/drawing/2014/main" id="{A51E0D2E-3112-AFB5-C174-971DED4DFA3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400"/>
          </a:p>
        </p:txBody>
      </p:sp>
      <p:sp>
        <p:nvSpPr>
          <p:cNvPr id="8195" name="Slide Number Placeholder 5">
            <a:extLst>
              <a:ext uri="{FF2B5EF4-FFF2-40B4-BE49-F238E27FC236}">
                <a16:creationId xmlns:a16="http://schemas.microsoft.com/office/drawing/2014/main" id="{D72C7DEC-DDDC-48FF-8A89-CC9324265E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3775591-B0B2-45DE-BECC-041C0E2FC2FF}" type="slidenum">
              <a:rPr lang="en-GB" altLang="en-US" sz="1400"/>
              <a:pPr>
                <a:spcBef>
                  <a:spcPct val="0"/>
                </a:spcBef>
                <a:buClrTx/>
                <a:buSzTx/>
                <a:buFontTx/>
                <a:buNone/>
              </a:pPr>
              <a:t>4</a:t>
            </a:fld>
            <a:endParaRPr lang="en-GB" altLang="en-US" sz="1400"/>
          </a:p>
        </p:txBody>
      </p:sp>
      <p:sp>
        <p:nvSpPr>
          <p:cNvPr id="8196" name="Rectangle 2">
            <a:extLst>
              <a:ext uri="{FF2B5EF4-FFF2-40B4-BE49-F238E27FC236}">
                <a16:creationId xmlns:a16="http://schemas.microsoft.com/office/drawing/2014/main" id="{66D6D10D-F588-ABCC-1B30-BF1512B4238D}"/>
              </a:ext>
            </a:extLst>
          </p:cNvPr>
          <p:cNvSpPr>
            <a:spLocks noGrp="1" noChangeArrowheads="1"/>
          </p:cNvSpPr>
          <p:nvPr>
            <p:ph type="title"/>
          </p:nvPr>
        </p:nvSpPr>
        <p:spPr>
          <a:xfrm>
            <a:off x="609600" y="228600"/>
            <a:ext cx="7772400" cy="990600"/>
          </a:xfrm>
        </p:spPr>
        <p:txBody>
          <a:bodyPr/>
          <a:lstStyle/>
          <a:p>
            <a:pPr eaLnBrk="1" hangingPunct="1"/>
            <a:r>
              <a:rPr lang="en-US" altLang="en-US">
                <a:latin typeface="Times New Roman" panose="02020603050405020304" pitchFamily="18" charset="0"/>
              </a:rPr>
              <a:t>    Introduction to IP</a:t>
            </a:r>
            <a:endParaRPr lang="en-GB" altLang="en-US">
              <a:latin typeface="Times New Roman" panose="02020603050405020304" pitchFamily="18" charset="0"/>
            </a:endParaRPr>
          </a:p>
        </p:txBody>
      </p:sp>
      <p:sp>
        <p:nvSpPr>
          <p:cNvPr id="8197" name="Rectangle 3">
            <a:extLst>
              <a:ext uri="{FF2B5EF4-FFF2-40B4-BE49-F238E27FC236}">
                <a16:creationId xmlns:a16="http://schemas.microsoft.com/office/drawing/2014/main" id="{7944016D-5D55-524B-FA7B-D9B6AA88F4D8}"/>
              </a:ext>
            </a:extLst>
          </p:cNvPr>
          <p:cNvSpPr>
            <a:spLocks noGrp="1" noChangeArrowheads="1"/>
          </p:cNvSpPr>
          <p:nvPr>
            <p:ph type="body" idx="1"/>
          </p:nvPr>
        </p:nvSpPr>
        <p:spPr>
          <a:xfrm>
            <a:off x="762000" y="1981200"/>
            <a:ext cx="6934200" cy="3352800"/>
          </a:xfrm>
        </p:spPr>
        <p:txBody>
          <a:bodyPr/>
          <a:lstStyle/>
          <a:p>
            <a:pPr eaLnBrk="1" hangingPunct="1"/>
            <a:endParaRPr lang="en-US" altLang="en-US" sz="2000">
              <a:latin typeface="Times New Roman" panose="02020603050405020304" pitchFamily="18" charset="0"/>
            </a:endParaRPr>
          </a:p>
          <a:p>
            <a:pPr eaLnBrk="1" hangingPunct="1"/>
            <a:endParaRPr lang="en-US" altLang="en-US" sz="2000">
              <a:latin typeface="Times New Roman" panose="02020603050405020304" pitchFamily="18" charset="0"/>
            </a:endParaRPr>
          </a:p>
          <a:p>
            <a:pPr eaLnBrk="1" hangingPunct="1"/>
            <a:endParaRPr lang="en-US" altLang="en-US" sz="2000">
              <a:latin typeface="Times New Roman" panose="02020603050405020304" pitchFamily="18" charset="0"/>
            </a:endParaRPr>
          </a:p>
          <a:p>
            <a:pPr lvl="4" eaLnBrk="1" hangingPunct="1"/>
            <a:endParaRPr lang="en-GB" altLang="en-US" sz="1800">
              <a:latin typeface="Times New Roman" panose="02020603050405020304" pitchFamily="18" charset="0"/>
            </a:endParaRPr>
          </a:p>
        </p:txBody>
      </p:sp>
      <p:pic>
        <p:nvPicPr>
          <p:cNvPr id="8198" name="Picture 3">
            <a:extLst>
              <a:ext uri="{FF2B5EF4-FFF2-40B4-BE49-F238E27FC236}">
                <a16:creationId xmlns:a16="http://schemas.microsoft.com/office/drawing/2014/main" id="{B44BA039-0A5A-3701-779D-B463C251F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523" t="8038" r="24371" b="29036"/>
          <a:stretch>
            <a:fillRect/>
          </a:stretch>
        </p:blipFill>
        <p:spPr bwMode="auto">
          <a:xfrm>
            <a:off x="0" y="304800"/>
            <a:ext cx="86868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a:extLst>
              <a:ext uri="{FF2B5EF4-FFF2-40B4-BE49-F238E27FC236}">
                <a16:creationId xmlns:a16="http://schemas.microsoft.com/office/drawing/2014/main" id="{F0E58D51-C7B7-CE9C-117E-79171B3342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1B6A526-6863-45FB-B7F3-98AB097D3241}" type="slidenum">
              <a:rPr lang="en-GB" altLang="en-US" sz="1400"/>
              <a:pPr>
                <a:spcBef>
                  <a:spcPct val="0"/>
                </a:spcBef>
                <a:buClrTx/>
                <a:buSzTx/>
                <a:buFontTx/>
                <a:buNone/>
              </a:pPr>
              <a:t>40</a:t>
            </a:fld>
            <a:endParaRPr lang="en-GB" altLang="en-US" sz="1400"/>
          </a:p>
        </p:txBody>
      </p:sp>
      <p:sp>
        <p:nvSpPr>
          <p:cNvPr id="48131" name="Rectangle 2">
            <a:extLst>
              <a:ext uri="{FF2B5EF4-FFF2-40B4-BE49-F238E27FC236}">
                <a16:creationId xmlns:a16="http://schemas.microsoft.com/office/drawing/2014/main" id="{6F6F1E22-C52E-58AA-79D0-B70F6CF25DDE}"/>
              </a:ext>
            </a:extLst>
          </p:cNvPr>
          <p:cNvSpPr>
            <a:spLocks noGrp="1" noChangeArrowheads="1"/>
          </p:cNvSpPr>
          <p:nvPr>
            <p:ph type="title"/>
          </p:nvPr>
        </p:nvSpPr>
        <p:spPr>
          <a:xfrm>
            <a:off x="685800" y="609600"/>
            <a:ext cx="8153400" cy="1143000"/>
          </a:xfrm>
        </p:spPr>
        <p:txBody>
          <a:bodyPr/>
          <a:lstStyle/>
          <a:p>
            <a:pPr eaLnBrk="1" hangingPunct="1"/>
            <a:r>
              <a:rPr lang="en-GB" altLang="en-US" sz="3200" b="1">
                <a:latin typeface="Times New Roman" panose="02020603050405020304" pitchFamily="18" charset="0"/>
                <a:cs typeface="Times New Roman" panose="02020603050405020304" pitchFamily="18" charset="0"/>
              </a:rPr>
              <a:t>Importance of Industrial Designs in </a:t>
            </a:r>
            <a:r>
              <a:rPr lang="en-US" altLang="en-US" sz="3200" b="1">
                <a:latin typeface="Times New Roman" panose="02020603050405020304" pitchFamily="18" charset="0"/>
                <a:cs typeface="Times New Roman" panose="02020603050405020304" pitchFamily="18" charset="0"/>
              </a:rPr>
              <a:t>		</a:t>
            </a:r>
            <a:r>
              <a:rPr lang="en-GB" altLang="en-US" sz="3200" b="1">
                <a:latin typeface="Times New Roman" panose="02020603050405020304" pitchFamily="18" charset="0"/>
                <a:cs typeface="Times New Roman" panose="02020603050405020304" pitchFamily="18" charset="0"/>
              </a:rPr>
              <a:t>Business</a:t>
            </a:r>
            <a:r>
              <a:rPr lang="en-GB" altLang="en-US">
                <a:latin typeface="Times New Roman" panose="02020603050405020304" pitchFamily="18" charset="0"/>
              </a:rPr>
              <a:t> </a:t>
            </a:r>
          </a:p>
        </p:txBody>
      </p:sp>
      <p:sp>
        <p:nvSpPr>
          <p:cNvPr id="48132" name="Rectangle 3">
            <a:extLst>
              <a:ext uri="{FF2B5EF4-FFF2-40B4-BE49-F238E27FC236}">
                <a16:creationId xmlns:a16="http://schemas.microsoft.com/office/drawing/2014/main" id="{2B3B60D3-2917-5799-2FC7-3BE8FE06128C}"/>
              </a:ext>
            </a:extLst>
          </p:cNvPr>
          <p:cNvSpPr>
            <a:spLocks noGrp="1" noChangeArrowheads="1"/>
          </p:cNvSpPr>
          <p:nvPr>
            <p:ph type="body" idx="1"/>
          </p:nvPr>
        </p:nvSpPr>
        <p:spPr/>
        <p:txBody>
          <a:bodyPr/>
          <a:lstStyle/>
          <a:p>
            <a:pPr eaLnBrk="1" hangingPunct="1"/>
            <a:r>
              <a:rPr lang="en-GB" altLang="en-US">
                <a:latin typeface="Times New Roman" panose="02020603050405020304" pitchFamily="18" charset="0"/>
                <a:cs typeface="Times New Roman" panose="02020603050405020304" pitchFamily="18" charset="0"/>
              </a:rPr>
              <a:t>Customize products to appeal to specific market segments</a:t>
            </a:r>
            <a:r>
              <a:rPr lang="en-GB" altLang="en-US">
                <a:latin typeface="Times New Roman" panose="02020603050405020304" pitchFamily="18" charset="0"/>
              </a:rPr>
              <a:t> </a:t>
            </a:r>
            <a:endParaRPr lang="en-US" altLang="en-US">
              <a:latin typeface="Times New Roman" panose="02020603050405020304" pitchFamily="18" charset="0"/>
            </a:endParaRPr>
          </a:p>
          <a:p>
            <a:pPr eaLnBrk="1" hangingPunct="1"/>
            <a:r>
              <a:rPr lang="en-GB" altLang="en-US">
                <a:latin typeface="Times New Roman" panose="02020603050405020304" pitchFamily="18" charset="0"/>
                <a:cs typeface="Times New Roman" panose="02020603050405020304" pitchFamily="18" charset="0"/>
              </a:rPr>
              <a:t>Create a new niche market. </a:t>
            </a:r>
            <a:endParaRPr lang="en-US" altLang="en-US">
              <a:latin typeface="Times New Roman" panose="02020603050405020304" pitchFamily="18" charset="0"/>
              <a:cs typeface="Times New Roman" panose="02020603050405020304" pitchFamily="18" charset="0"/>
            </a:endParaRPr>
          </a:p>
          <a:p>
            <a:pPr eaLnBrk="1" hangingPunct="1"/>
            <a:r>
              <a:rPr lang="en-GB" altLang="en-US">
                <a:latin typeface="Times New Roman" panose="02020603050405020304" pitchFamily="18" charset="0"/>
                <a:cs typeface="Times New Roman" panose="02020603050405020304" pitchFamily="18" charset="0"/>
              </a:rPr>
              <a:t>Strengthen their brands images. </a:t>
            </a:r>
            <a:endParaRPr lang="en-US" altLang="en-US">
              <a:latin typeface="Times New Roman" panose="02020603050405020304" pitchFamily="18" charset="0"/>
              <a:cs typeface="Times New Roman" panose="02020603050405020304" pitchFamily="18" charset="0"/>
            </a:endParaRPr>
          </a:p>
          <a:p>
            <a:pPr eaLnBrk="1" hangingPunct="1"/>
            <a:r>
              <a:rPr lang="en-GB" altLang="en-US">
                <a:latin typeface="Times New Roman" panose="02020603050405020304" pitchFamily="18" charset="0"/>
                <a:cs typeface="Times New Roman" panose="02020603050405020304" pitchFamily="18" charset="0"/>
              </a:rPr>
              <a:t>It adds value to a product.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a:extLst>
              <a:ext uri="{FF2B5EF4-FFF2-40B4-BE49-F238E27FC236}">
                <a16:creationId xmlns:a16="http://schemas.microsoft.com/office/drawing/2014/main" id="{3FEFDF3F-93F2-2E15-DA09-265E172D92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2B70647-2481-4D8E-B93D-ECA048E5560A}" type="slidenum">
              <a:rPr lang="en-GB" altLang="en-US" sz="1400"/>
              <a:pPr>
                <a:spcBef>
                  <a:spcPct val="0"/>
                </a:spcBef>
                <a:buClrTx/>
                <a:buSzTx/>
                <a:buFontTx/>
                <a:buNone/>
              </a:pPr>
              <a:t>41</a:t>
            </a:fld>
            <a:endParaRPr lang="en-GB" altLang="en-US" sz="1400"/>
          </a:p>
        </p:txBody>
      </p:sp>
      <p:sp>
        <p:nvSpPr>
          <p:cNvPr id="50179" name="Rectangle 2">
            <a:extLst>
              <a:ext uri="{FF2B5EF4-FFF2-40B4-BE49-F238E27FC236}">
                <a16:creationId xmlns:a16="http://schemas.microsoft.com/office/drawing/2014/main" id="{5F529D07-F165-433F-D0D1-EC7C9E122FD7}"/>
              </a:ext>
            </a:extLst>
          </p:cNvPr>
          <p:cNvSpPr>
            <a:spLocks noGrp="1" noChangeArrowheads="1"/>
          </p:cNvSpPr>
          <p:nvPr>
            <p:ph type="title"/>
          </p:nvPr>
        </p:nvSpPr>
        <p:spPr/>
        <p:txBody>
          <a:bodyPr/>
          <a:lstStyle/>
          <a:p>
            <a:pPr eaLnBrk="1" hangingPunct="1"/>
            <a:r>
              <a:rPr lang="en-US" altLang="en-US">
                <a:latin typeface="Times New Roman" panose="02020603050405020304" pitchFamily="18" charset="0"/>
              </a:rPr>
              <a:t>Why protect an ID?</a:t>
            </a:r>
            <a:endParaRPr lang="en-GB" altLang="en-US">
              <a:latin typeface="Times New Roman" panose="02020603050405020304" pitchFamily="18" charset="0"/>
            </a:endParaRPr>
          </a:p>
        </p:txBody>
      </p:sp>
      <p:sp>
        <p:nvSpPr>
          <p:cNvPr id="50180" name="Rectangle 3">
            <a:extLst>
              <a:ext uri="{FF2B5EF4-FFF2-40B4-BE49-F238E27FC236}">
                <a16:creationId xmlns:a16="http://schemas.microsoft.com/office/drawing/2014/main" id="{A55DD269-4B79-37EE-2663-4D6195202AB0}"/>
              </a:ext>
            </a:extLst>
          </p:cNvPr>
          <p:cNvSpPr>
            <a:spLocks noGrp="1" noChangeArrowheads="1"/>
          </p:cNvSpPr>
          <p:nvPr>
            <p:ph type="body" idx="1"/>
          </p:nvPr>
        </p:nvSpPr>
        <p:spPr/>
        <p:txBody>
          <a:bodyPr/>
          <a:lstStyle/>
          <a:p>
            <a:pPr eaLnBrk="1" hangingPunct="1"/>
            <a:r>
              <a:rPr lang="en-GB" altLang="en-US">
                <a:latin typeface="Times New Roman" panose="02020603050405020304" pitchFamily="18" charset="0"/>
                <a:cs typeface="Times New Roman" panose="02020603050405020304" pitchFamily="18" charset="0"/>
              </a:rPr>
              <a:t>the creator is granted the exclusive right to prevent others from unauthorized copying</a:t>
            </a:r>
            <a:r>
              <a:rPr lang="en-US" altLang="en-US">
                <a:latin typeface="Times New Roman" panose="02020603050405020304" pitchFamily="18" charset="0"/>
                <a:cs typeface="Times New Roman" panose="02020603050405020304" pitchFamily="18" charset="0"/>
              </a:rPr>
              <a:t>,</a:t>
            </a:r>
            <a:r>
              <a:rPr lang="en-GB" altLang="en-US">
                <a:latin typeface="Times New Roman" panose="02020603050405020304" pitchFamily="18" charset="0"/>
                <a:cs typeface="Times New Roman" panose="02020603050405020304" pitchFamily="18" charset="0"/>
              </a:rPr>
              <a:t> imitating, making, selling, </a:t>
            </a:r>
            <a:r>
              <a:rPr lang="en-US" altLang="en-US">
                <a:latin typeface="Times New Roman" panose="02020603050405020304" pitchFamily="18" charset="0"/>
                <a:cs typeface="Times New Roman" panose="02020603050405020304" pitchFamily="18" charset="0"/>
              </a:rPr>
              <a:t>or </a:t>
            </a:r>
            <a:r>
              <a:rPr lang="en-GB" altLang="en-US">
                <a:latin typeface="Times New Roman" panose="02020603050405020304" pitchFamily="18" charset="0"/>
                <a:cs typeface="Times New Roman" panose="02020603050405020304" pitchFamily="18" charset="0"/>
              </a:rPr>
              <a:t>importing any product in which the design is incorporated or to which it is applied</a:t>
            </a:r>
            <a:r>
              <a:rPr lang="en-GB" altLang="en-US">
                <a:latin typeface="Times New Roman" panose="02020603050405020304" pitchFamily="18" charset="0"/>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FD584E02-F03B-0045-51E6-66214D54BF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31FDCEE-CB1A-454C-80CA-6C81D6B62A3E}" type="slidenum">
              <a:rPr lang="en-GB" altLang="en-US" sz="1400"/>
              <a:pPr>
                <a:spcBef>
                  <a:spcPct val="0"/>
                </a:spcBef>
                <a:buClrTx/>
                <a:buSzTx/>
                <a:buFontTx/>
                <a:buNone/>
              </a:pPr>
              <a:t>42</a:t>
            </a:fld>
            <a:endParaRPr lang="en-GB" altLang="en-US" sz="1400"/>
          </a:p>
        </p:txBody>
      </p:sp>
      <p:sp>
        <p:nvSpPr>
          <p:cNvPr id="51203" name="Rectangle 2">
            <a:extLst>
              <a:ext uri="{FF2B5EF4-FFF2-40B4-BE49-F238E27FC236}">
                <a16:creationId xmlns:a16="http://schemas.microsoft.com/office/drawing/2014/main" id="{45FBB4E4-977C-9D37-669D-480FC7024171}"/>
              </a:ext>
            </a:extLst>
          </p:cNvPr>
          <p:cNvSpPr>
            <a:spLocks noGrp="1" noChangeArrowheads="1"/>
          </p:cNvSpPr>
          <p:nvPr>
            <p:ph type="title"/>
          </p:nvPr>
        </p:nvSpPr>
        <p:spPr/>
        <p:txBody>
          <a:bodyPr/>
          <a:lstStyle/>
          <a:p>
            <a:pPr eaLnBrk="1" hangingPunct="1"/>
            <a:r>
              <a:rPr lang="en-US" altLang="en-US">
                <a:latin typeface="Times New Roman" panose="02020603050405020304" pitchFamily="18" charset="0"/>
              </a:rPr>
              <a:t>Requirements for ID registration</a:t>
            </a:r>
            <a:endParaRPr lang="en-GB" altLang="en-US">
              <a:latin typeface="Times New Roman" panose="02020603050405020304" pitchFamily="18" charset="0"/>
            </a:endParaRPr>
          </a:p>
        </p:txBody>
      </p:sp>
      <p:sp>
        <p:nvSpPr>
          <p:cNvPr id="51204" name="Rectangle 3">
            <a:extLst>
              <a:ext uri="{FF2B5EF4-FFF2-40B4-BE49-F238E27FC236}">
                <a16:creationId xmlns:a16="http://schemas.microsoft.com/office/drawing/2014/main" id="{3D4E644A-955A-2D16-C37D-BFFAB043839D}"/>
              </a:ext>
            </a:extLst>
          </p:cNvPr>
          <p:cNvSpPr>
            <a:spLocks noGrp="1" noChangeArrowheads="1"/>
          </p:cNvSpPr>
          <p:nvPr>
            <p:ph type="body" idx="1"/>
          </p:nvPr>
        </p:nvSpPr>
        <p:spPr/>
        <p:txBody>
          <a:bodyPr/>
          <a:lstStyle/>
          <a:p>
            <a:pPr eaLnBrk="1" hangingPunct="1"/>
            <a:r>
              <a:rPr lang="en-US" altLang="en-US" b="1">
                <a:latin typeface="Times New Roman" panose="02020603050405020304" pitchFamily="18" charset="0"/>
                <a:cs typeface="Times New Roman" panose="02020603050405020304" pitchFamily="18" charset="0"/>
              </a:rPr>
              <a:t>New</a:t>
            </a:r>
          </a:p>
          <a:p>
            <a:pPr eaLnBrk="1" hangingPunct="1"/>
            <a:r>
              <a:rPr lang="en-US" altLang="en-US" b="1">
                <a:latin typeface="Times New Roman" panose="02020603050405020304" pitchFamily="18" charset="0"/>
                <a:cs typeface="Times New Roman" panose="02020603050405020304" pitchFamily="18" charset="0"/>
              </a:rPr>
              <a:t>Original</a:t>
            </a:r>
            <a:r>
              <a:rPr lang="en-GB" altLang="en-US">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 independently created</a:t>
            </a:r>
          </a:p>
          <a:p>
            <a:pPr eaLnBrk="1" hangingPunct="1"/>
            <a:r>
              <a:rPr lang="en-US" altLang="en-US">
                <a:latin typeface="Times New Roman" panose="02020603050405020304" pitchFamily="18" charset="0"/>
                <a:cs typeface="Times New Roman" panose="02020603050405020304" pitchFamily="18" charset="0"/>
              </a:rPr>
              <a:t>Design </a:t>
            </a:r>
            <a:r>
              <a:rPr lang="en-GB" altLang="en-US">
                <a:latin typeface="Times New Roman" panose="02020603050405020304" pitchFamily="18" charset="0"/>
                <a:cs typeface="Times New Roman" panose="02020603050405020304" pitchFamily="18" charset="0"/>
              </a:rPr>
              <a:t>must have “</a:t>
            </a:r>
            <a:r>
              <a:rPr lang="en-GB" altLang="en-US" b="1">
                <a:latin typeface="Times New Roman" panose="02020603050405020304" pitchFamily="18" charset="0"/>
                <a:cs typeface="Times New Roman" panose="02020603050405020304" pitchFamily="18" charset="0"/>
              </a:rPr>
              <a:t>individual character</a:t>
            </a:r>
            <a:r>
              <a:rPr lang="en-GB" altLang="en-US">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 – when overall impression is evaluated against others</a:t>
            </a:r>
            <a:r>
              <a:rPr lang="en-GB" altLang="en-US">
                <a:latin typeface="Times New Roman" panose="02020603050405020304" pitchFamily="18" charset="0"/>
                <a:cs typeface="Times New Roman" panose="02020603050405020304" pitchFamily="18" charset="0"/>
              </a:rPr>
              <a:t>. </a:t>
            </a:r>
            <a:r>
              <a:rPr lang="en-GB" altLang="en-US">
                <a:latin typeface="Times New Roman" panose="02020603050405020304" pitchFamily="18" charset="0"/>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a:extLst>
              <a:ext uri="{FF2B5EF4-FFF2-40B4-BE49-F238E27FC236}">
                <a16:creationId xmlns:a16="http://schemas.microsoft.com/office/drawing/2014/main" id="{CF8BA573-9341-647E-D0A7-2323A69E77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2B262AB-11A6-4FEC-9865-6620F710D8E4}" type="slidenum">
              <a:rPr lang="en-GB" altLang="en-US" sz="1400"/>
              <a:pPr>
                <a:spcBef>
                  <a:spcPct val="0"/>
                </a:spcBef>
                <a:buClrTx/>
                <a:buSzTx/>
                <a:buFontTx/>
                <a:buNone/>
              </a:pPr>
              <a:t>43</a:t>
            </a:fld>
            <a:endParaRPr lang="en-GB" altLang="en-US" sz="1400"/>
          </a:p>
        </p:txBody>
      </p:sp>
      <p:sp>
        <p:nvSpPr>
          <p:cNvPr id="52227" name="Rectangle 2">
            <a:extLst>
              <a:ext uri="{FF2B5EF4-FFF2-40B4-BE49-F238E27FC236}">
                <a16:creationId xmlns:a16="http://schemas.microsoft.com/office/drawing/2014/main" id="{741A683D-4C13-AD21-C0FD-B4074F945D56}"/>
              </a:ext>
            </a:extLst>
          </p:cNvPr>
          <p:cNvSpPr>
            <a:spLocks noGrp="1" noChangeArrowheads="1"/>
          </p:cNvSpPr>
          <p:nvPr>
            <p:ph type="title"/>
          </p:nvPr>
        </p:nvSpPr>
        <p:spPr/>
        <p:txBody>
          <a:bodyPr/>
          <a:lstStyle/>
          <a:p>
            <a:pPr eaLnBrk="1" hangingPunct="1"/>
            <a:r>
              <a:rPr lang="en-US" altLang="en-US">
                <a:latin typeface="Times New Roman" panose="02020603050405020304" pitchFamily="18" charset="0"/>
              </a:rPr>
              <a:t>TRADE SECRETS</a:t>
            </a:r>
            <a:endParaRPr lang="en-GB" altLang="en-US">
              <a:latin typeface="Times New Roman" panose="02020603050405020304" pitchFamily="18" charset="0"/>
            </a:endParaRPr>
          </a:p>
        </p:txBody>
      </p:sp>
      <p:sp>
        <p:nvSpPr>
          <p:cNvPr id="52228" name="Rectangle 3">
            <a:extLst>
              <a:ext uri="{FF2B5EF4-FFF2-40B4-BE49-F238E27FC236}">
                <a16:creationId xmlns:a16="http://schemas.microsoft.com/office/drawing/2014/main" id="{A0918605-3555-29FD-7262-05A179EC29B7}"/>
              </a:ext>
            </a:extLst>
          </p:cNvPr>
          <p:cNvSpPr>
            <a:spLocks noGrp="1" noChangeArrowheads="1"/>
          </p:cNvSpPr>
          <p:nvPr>
            <p:ph type="body" idx="1"/>
          </p:nvPr>
        </p:nvSpPr>
        <p:spPr/>
        <p:txBody>
          <a:bodyPr/>
          <a:lstStyle/>
          <a:p>
            <a:pPr eaLnBrk="1" hangingPunct="1"/>
            <a:r>
              <a:rPr lang="en-US" altLang="en-US" sz="4000">
                <a:latin typeface="Times New Roman" panose="02020603050405020304" pitchFamily="18" charset="0"/>
              </a:rPr>
              <a:t>What are trade Secrets?</a:t>
            </a:r>
          </a:p>
          <a:p>
            <a:pPr lvl="1" eaLnBrk="1" hangingPunct="1"/>
            <a:r>
              <a:rPr lang="en-US" altLang="en-US" sz="3600">
                <a:latin typeface="Times New Roman" panose="02020603050405020304" pitchFamily="18" charset="0"/>
              </a:rPr>
              <a:t>Is any information that can be used in the operation of a business or other enterprise and that is sufficiently </a:t>
            </a:r>
            <a:r>
              <a:rPr lang="en-US" altLang="en-US" sz="3600" b="1">
                <a:latin typeface="Times New Roman" panose="02020603050405020304" pitchFamily="18" charset="0"/>
              </a:rPr>
              <a:t>valuable</a:t>
            </a:r>
            <a:r>
              <a:rPr lang="en-US" altLang="en-US" sz="3600">
                <a:latin typeface="Times New Roman" panose="02020603050405020304" pitchFamily="18" charset="0"/>
              </a:rPr>
              <a:t> and </a:t>
            </a:r>
            <a:r>
              <a:rPr lang="en-US" altLang="en-US" sz="3600" b="1">
                <a:latin typeface="Times New Roman" panose="02020603050405020304" pitchFamily="18" charset="0"/>
              </a:rPr>
              <a:t>secret</a:t>
            </a:r>
            <a:r>
              <a:rPr lang="en-US" altLang="en-US" sz="3600">
                <a:latin typeface="Times New Roman" panose="02020603050405020304" pitchFamily="18" charset="0"/>
              </a:rPr>
              <a:t> to afford an actual or potential economic advantage over others.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id="{33C3142A-681B-6527-E761-A083DABC3E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623F2ED-799B-4291-ADDF-3BB29F9397CE}" type="slidenum">
              <a:rPr lang="en-GB" altLang="en-US" sz="1400"/>
              <a:pPr>
                <a:spcBef>
                  <a:spcPct val="0"/>
                </a:spcBef>
                <a:buClrTx/>
                <a:buSzTx/>
                <a:buFontTx/>
                <a:buNone/>
              </a:pPr>
              <a:t>44</a:t>
            </a:fld>
            <a:endParaRPr lang="en-GB" altLang="en-US" sz="1400"/>
          </a:p>
        </p:txBody>
      </p:sp>
      <p:sp>
        <p:nvSpPr>
          <p:cNvPr id="53251" name="Rectangle 2">
            <a:extLst>
              <a:ext uri="{FF2B5EF4-FFF2-40B4-BE49-F238E27FC236}">
                <a16:creationId xmlns:a16="http://schemas.microsoft.com/office/drawing/2014/main" id="{C0A2C20F-5603-CA34-22B2-ED56D7235C0F}"/>
              </a:ext>
            </a:extLst>
          </p:cNvPr>
          <p:cNvSpPr>
            <a:spLocks noGrp="1" noChangeArrowheads="1"/>
          </p:cNvSpPr>
          <p:nvPr>
            <p:ph type="title"/>
          </p:nvPr>
        </p:nvSpPr>
        <p:spPr/>
        <p:txBody>
          <a:bodyPr/>
          <a:lstStyle/>
          <a:p>
            <a:pPr eaLnBrk="1" hangingPunct="1"/>
            <a:r>
              <a:rPr lang="en-US" altLang="en-US">
                <a:latin typeface="Times New Roman" panose="02020603050405020304" pitchFamily="18" charset="0"/>
              </a:rPr>
              <a:t>Subject matter of Trade Secrets</a:t>
            </a:r>
          </a:p>
        </p:txBody>
      </p:sp>
      <p:sp>
        <p:nvSpPr>
          <p:cNvPr id="53252" name="Rectangle 3">
            <a:extLst>
              <a:ext uri="{FF2B5EF4-FFF2-40B4-BE49-F238E27FC236}">
                <a16:creationId xmlns:a16="http://schemas.microsoft.com/office/drawing/2014/main" id="{2AB88386-7FF4-E0F7-682E-B1C87BDE7BEF}"/>
              </a:ext>
            </a:extLst>
          </p:cNvPr>
          <p:cNvSpPr>
            <a:spLocks noGrp="1" noChangeArrowheads="1"/>
          </p:cNvSpPr>
          <p:nvPr>
            <p:ph type="body" idx="1"/>
          </p:nvPr>
        </p:nvSpPr>
        <p:spPr/>
        <p:txBody>
          <a:bodyPr/>
          <a:lstStyle/>
          <a:p>
            <a:pPr eaLnBrk="1" hangingPunct="1"/>
            <a:r>
              <a:rPr lang="en-US" altLang="en-US" sz="3600">
                <a:latin typeface="Times New Roman" panose="02020603050405020304" pitchFamily="18" charset="0"/>
              </a:rPr>
              <a:t>It includes; formulae, pattern, compilation, data, devices, methods, techniques, or processes</a:t>
            </a:r>
            <a:endParaRPr lang="en-GB" altLang="en-US" sz="3600">
              <a:latin typeface="Times New Roman" panose="02020603050405020304" pitchFamily="18" charset="0"/>
            </a:endParaRPr>
          </a:p>
          <a:p>
            <a:pPr eaLnBrk="1" hangingPunct="1"/>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a:extLst>
              <a:ext uri="{FF2B5EF4-FFF2-40B4-BE49-F238E27FC236}">
                <a16:creationId xmlns:a16="http://schemas.microsoft.com/office/drawing/2014/main" id="{D52993BB-FA8B-B3AF-D9F9-2F7A5C78FE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6A5B846-2B3F-40EE-BA5F-61825136BE6A}" type="slidenum">
              <a:rPr lang="en-GB" altLang="en-US" sz="1400"/>
              <a:pPr>
                <a:spcBef>
                  <a:spcPct val="0"/>
                </a:spcBef>
                <a:buClrTx/>
                <a:buSzTx/>
                <a:buFontTx/>
                <a:buNone/>
              </a:pPr>
              <a:t>45</a:t>
            </a:fld>
            <a:endParaRPr lang="en-GB" altLang="en-US" sz="1400"/>
          </a:p>
        </p:txBody>
      </p:sp>
      <p:sp>
        <p:nvSpPr>
          <p:cNvPr id="54275" name="Rectangle 2">
            <a:extLst>
              <a:ext uri="{FF2B5EF4-FFF2-40B4-BE49-F238E27FC236}">
                <a16:creationId xmlns:a16="http://schemas.microsoft.com/office/drawing/2014/main" id="{BED02D75-27F5-C9A6-AA28-7A23C1FC6F96}"/>
              </a:ext>
            </a:extLst>
          </p:cNvPr>
          <p:cNvSpPr>
            <a:spLocks noGrp="1" noChangeArrowheads="1"/>
          </p:cNvSpPr>
          <p:nvPr>
            <p:ph type="title"/>
          </p:nvPr>
        </p:nvSpPr>
        <p:spPr/>
        <p:txBody>
          <a:bodyPr/>
          <a:lstStyle/>
          <a:p>
            <a:pPr eaLnBrk="1" hangingPunct="1"/>
            <a:r>
              <a:rPr lang="en-US" altLang="en-US" sz="4000">
                <a:latin typeface="Times New Roman" panose="02020603050405020304" pitchFamily="18" charset="0"/>
              </a:rPr>
              <a:t>Requirements for protecting</a:t>
            </a:r>
            <a:br>
              <a:rPr lang="en-US" altLang="en-US" sz="4000">
                <a:latin typeface="Times New Roman" panose="02020603050405020304" pitchFamily="18" charset="0"/>
              </a:rPr>
            </a:br>
            <a:r>
              <a:rPr lang="en-US" altLang="en-US" sz="4000">
                <a:latin typeface="Times New Roman" panose="02020603050405020304" pitchFamily="18" charset="0"/>
              </a:rPr>
              <a:t>Trade Secret</a:t>
            </a:r>
            <a:endParaRPr lang="en-GB" altLang="en-US" sz="4000">
              <a:latin typeface="Times New Roman" panose="02020603050405020304" pitchFamily="18" charset="0"/>
            </a:endParaRPr>
          </a:p>
        </p:txBody>
      </p:sp>
      <p:sp>
        <p:nvSpPr>
          <p:cNvPr id="54276" name="Rectangle 3">
            <a:extLst>
              <a:ext uri="{FF2B5EF4-FFF2-40B4-BE49-F238E27FC236}">
                <a16:creationId xmlns:a16="http://schemas.microsoft.com/office/drawing/2014/main" id="{5C4CC436-0516-0741-FB04-1080C314FDE7}"/>
              </a:ext>
            </a:extLst>
          </p:cNvPr>
          <p:cNvSpPr>
            <a:spLocks noGrp="1" noChangeArrowheads="1"/>
          </p:cNvSpPr>
          <p:nvPr>
            <p:ph type="body" idx="1"/>
          </p:nvPr>
        </p:nvSpPr>
        <p:spPr/>
        <p:txBody>
          <a:bodyPr/>
          <a:lstStyle/>
          <a:p>
            <a:pPr eaLnBrk="1" hangingPunct="1">
              <a:lnSpc>
                <a:spcPct val="90000"/>
              </a:lnSpc>
            </a:pPr>
            <a:r>
              <a:rPr lang="en-US" altLang="en-US">
                <a:latin typeface="Times New Roman" panose="02020603050405020304" pitchFamily="18" charset="0"/>
              </a:rPr>
              <a:t>Subject matter must not be generally known or available</a:t>
            </a:r>
          </a:p>
          <a:p>
            <a:pPr eaLnBrk="1" hangingPunct="1">
              <a:lnSpc>
                <a:spcPct val="90000"/>
              </a:lnSpc>
            </a:pPr>
            <a:r>
              <a:rPr lang="en-US" altLang="en-US">
                <a:latin typeface="Times New Roman" panose="02020603050405020304" pitchFamily="18" charset="0"/>
              </a:rPr>
              <a:t>Affirmative measures must be in place to safeguard them</a:t>
            </a:r>
          </a:p>
          <a:p>
            <a:pPr eaLnBrk="1" hangingPunct="1">
              <a:lnSpc>
                <a:spcPct val="90000"/>
              </a:lnSpc>
            </a:pPr>
            <a:r>
              <a:rPr lang="en-US" altLang="en-US">
                <a:latin typeface="Times New Roman" panose="02020603050405020304" pitchFamily="18" charset="0"/>
              </a:rPr>
              <a:t>Must be of sufficient economic value or competitive advantage</a:t>
            </a:r>
          </a:p>
          <a:p>
            <a:pPr eaLnBrk="1" hangingPunct="1">
              <a:lnSpc>
                <a:spcPct val="90000"/>
              </a:lnSpc>
            </a:pPr>
            <a:r>
              <a:rPr lang="en-US" altLang="en-US">
                <a:latin typeface="Times New Roman" panose="02020603050405020304" pitchFamily="18" charset="0"/>
              </a:rPr>
              <a:t>But </a:t>
            </a:r>
            <a:r>
              <a:rPr lang="en-US" altLang="en-US" b="1">
                <a:latin typeface="Times New Roman" panose="02020603050405020304" pitchFamily="18" charset="0"/>
              </a:rPr>
              <a:t>secrecy</a:t>
            </a:r>
            <a:r>
              <a:rPr lang="en-US" altLang="en-US">
                <a:latin typeface="Times New Roman" panose="02020603050405020304" pitchFamily="18" charset="0"/>
              </a:rPr>
              <a:t> is the most important- a </a:t>
            </a:r>
            <a:r>
              <a:rPr lang="en-US" altLang="en-US" i="1">
                <a:latin typeface="Times New Roman" panose="02020603050405020304" pitchFamily="18" charset="0"/>
              </a:rPr>
              <a:t>sin qua non</a:t>
            </a:r>
            <a:endParaRPr lang="en-GB" altLang="en-US" i="1">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5">
            <a:extLst>
              <a:ext uri="{FF2B5EF4-FFF2-40B4-BE49-F238E27FC236}">
                <a16:creationId xmlns:a16="http://schemas.microsoft.com/office/drawing/2014/main" id="{48879BF4-3D80-5546-8605-BDADBF102DEA}"/>
              </a:ext>
            </a:extLst>
          </p:cNvPr>
          <p:cNvSpPr>
            <a:spLocks noGrp="1"/>
          </p:cNvSpPr>
          <p:nvPr>
            <p:ph type="title"/>
          </p:nvPr>
        </p:nvSpPr>
        <p:spPr>
          <a:xfrm>
            <a:off x="1143000" y="1219200"/>
            <a:ext cx="7793038" cy="754063"/>
          </a:xfrm>
        </p:spPr>
        <p:txBody>
          <a:bodyPr/>
          <a:lstStyle/>
          <a:p>
            <a:r>
              <a:rPr lang="en-US" altLang="en-US" sz="2400" b="1">
                <a:latin typeface="Times New Roman" panose="02020603050405020304" pitchFamily="18" charset="0"/>
                <a:cs typeface="Times New Roman" panose="02020603050405020304" pitchFamily="18" charset="0"/>
              </a:rPr>
              <a:t>Problems from New Technologies That Affect Intellectual Property Owners</a:t>
            </a:r>
            <a:br>
              <a:rPr lang="en-US" altLang="en-US" sz="2400">
                <a:latin typeface="Times New Roman" panose="02020603050405020304" pitchFamily="18" charset="0"/>
                <a:cs typeface="Times New Roman" panose="02020603050405020304" pitchFamily="18" charset="0"/>
              </a:rPr>
            </a:br>
            <a:endParaRPr lang="en-GB" altLang="en-US" sz="2400">
              <a:latin typeface="Times New Roman" panose="02020603050405020304" pitchFamily="18" charset="0"/>
              <a:cs typeface="Times New Roman" panose="02020603050405020304" pitchFamily="18" charset="0"/>
            </a:endParaRPr>
          </a:p>
        </p:txBody>
      </p:sp>
      <p:sp>
        <p:nvSpPr>
          <p:cNvPr id="55299" name="Content Placeholder 6">
            <a:extLst>
              <a:ext uri="{FF2B5EF4-FFF2-40B4-BE49-F238E27FC236}">
                <a16:creationId xmlns:a16="http://schemas.microsoft.com/office/drawing/2014/main" id="{8733D435-E9B0-2203-E5B4-84C7E034E2B7}"/>
              </a:ext>
            </a:extLst>
          </p:cNvPr>
          <p:cNvSpPr>
            <a:spLocks noGrp="1"/>
          </p:cNvSpPr>
          <p:nvPr>
            <p:ph idx="1"/>
          </p:nvPr>
        </p:nvSpPr>
        <p:spPr>
          <a:xfrm>
            <a:off x="685800" y="2438400"/>
            <a:ext cx="7772400" cy="3886200"/>
          </a:xfrm>
        </p:spPr>
        <p:txBody>
          <a:bodyPr/>
          <a:lstStyle/>
          <a:p>
            <a:pPr lvl="1"/>
            <a:r>
              <a:rPr lang="en-US" altLang="en-US" sz="2400">
                <a:latin typeface="Times New Roman" panose="02020603050405020304" pitchFamily="18" charset="0"/>
                <a:cs typeface="Times New Roman" panose="02020603050405020304" pitchFamily="18" charset="0"/>
              </a:rPr>
              <a:t>High-quality copying.</a:t>
            </a:r>
          </a:p>
          <a:p>
            <a:pPr lvl="1"/>
            <a:r>
              <a:rPr lang="en-US" altLang="en-US" sz="2400">
                <a:latin typeface="Times New Roman" panose="02020603050405020304" pitchFamily="18" charset="0"/>
                <a:cs typeface="Times New Roman" panose="02020603050405020304" pitchFamily="18" charset="0"/>
              </a:rPr>
              <a:t>High-quantity distribution.</a:t>
            </a:r>
          </a:p>
          <a:p>
            <a:pPr lvl="1"/>
            <a:r>
              <a:rPr lang="en-US" altLang="en-US" sz="2400">
                <a:latin typeface="Times New Roman" panose="02020603050405020304" pitchFamily="18" charset="0"/>
                <a:cs typeface="Times New Roman" panose="02020603050405020304" pitchFamily="18" charset="0"/>
              </a:rPr>
              <a:t>Easier to use.</a:t>
            </a:r>
          </a:p>
          <a:p>
            <a:pPr lvl="1"/>
            <a:r>
              <a:rPr lang="en-US" altLang="en-US" sz="2400">
                <a:latin typeface="Times New Roman" panose="02020603050405020304" pitchFamily="18" charset="0"/>
                <a:cs typeface="Times New Roman" panose="02020603050405020304" pitchFamily="18" charset="0"/>
              </a:rPr>
              <a:t>Less expensive.</a:t>
            </a:r>
          </a:p>
          <a:p>
            <a:endParaRPr lang="en-GB" altLang="en-US"/>
          </a:p>
        </p:txBody>
      </p:sp>
      <p:sp>
        <p:nvSpPr>
          <p:cNvPr id="55300" name="Footer Placeholder 3">
            <a:extLst>
              <a:ext uri="{FF2B5EF4-FFF2-40B4-BE49-F238E27FC236}">
                <a16:creationId xmlns:a16="http://schemas.microsoft.com/office/drawing/2014/main" id="{A75749F0-61DD-B5AD-DED4-8E83E3477A4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400"/>
          </a:p>
        </p:txBody>
      </p:sp>
      <p:sp>
        <p:nvSpPr>
          <p:cNvPr id="55301" name="Slide Number Placeholder 4">
            <a:extLst>
              <a:ext uri="{FF2B5EF4-FFF2-40B4-BE49-F238E27FC236}">
                <a16:creationId xmlns:a16="http://schemas.microsoft.com/office/drawing/2014/main" id="{647997E2-88AA-25BF-85B1-2E5F1BACE1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7C9A41A-6A41-4E14-B9A2-A9F18EE72DEF}" type="slidenum">
              <a:rPr lang="en-GB" altLang="en-US" sz="1400"/>
              <a:pPr>
                <a:spcBef>
                  <a:spcPct val="0"/>
                </a:spcBef>
                <a:buClrTx/>
                <a:buSzTx/>
                <a:buFontTx/>
                <a:buNone/>
              </a:pPr>
              <a:t>46</a:t>
            </a:fld>
            <a:endParaRPr lang="en-GB" altLang="en-US" sz="1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5">
            <a:extLst>
              <a:ext uri="{FF2B5EF4-FFF2-40B4-BE49-F238E27FC236}">
                <a16:creationId xmlns:a16="http://schemas.microsoft.com/office/drawing/2014/main" id="{86918F3E-E9FD-9295-35CF-51DDC34BC0A0}"/>
              </a:ext>
            </a:extLst>
          </p:cNvPr>
          <p:cNvSpPr>
            <a:spLocks noGrp="1"/>
          </p:cNvSpPr>
          <p:nvPr>
            <p:ph type="title"/>
          </p:nvPr>
        </p:nvSpPr>
        <p:spPr>
          <a:xfrm>
            <a:off x="990600" y="1143000"/>
            <a:ext cx="7793038" cy="677863"/>
          </a:xfrm>
        </p:spPr>
        <p:txBody>
          <a:bodyPr/>
          <a:lstStyle/>
          <a:p>
            <a:br>
              <a:rPr lang="en-US" altLang="en-US" sz="2400"/>
            </a:br>
            <a:br>
              <a:rPr lang="en-US" altLang="en-US" sz="2400"/>
            </a:br>
            <a:br>
              <a:rPr lang="en-US" altLang="en-US" sz="2400"/>
            </a:br>
            <a:br>
              <a:rPr lang="en-US" altLang="en-US" sz="2400"/>
            </a:br>
            <a:br>
              <a:rPr lang="en-US" altLang="en-US" sz="2400"/>
            </a:br>
            <a:br>
              <a:rPr lang="en-US" altLang="en-US" sz="2400"/>
            </a:br>
            <a:br>
              <a:rPr lang="en-US" altLang="en-US" sz="2400"/>
            </a:br>
            <a:br>
              <a:rPr lang="en-US" altLang="en-US" sz="2400"/>
            </a:br>
            <a:r>
              <a:rPr lang="en-US" altLang="en-US" sz="2400" b="1">
                <a:latin typeface="Times New Roman" panose="02020603050405020304" pitchFamily="18" charset="0"/>
                <a:cs typeface="Times New Roman" panose="02020603050405020304" pitchFamily="18" charset="0"/>
              </a:rPr>
              <a:t>Technology, Markets and Management, and Regulations and Enforcement</a:t>
            </a:r>
            <a:br>
              <a:rPr lang="en-US" altLang="en-US"/>
            </a:br>
            <a:endParaRPr lang="en-GB" altLang="en-US"/>
          </a:p>
        </p:txBody>
      </p:sp>
      <p:sp>
        <p:nvSpPr>
          <p:cNvPr id="56323" name="Content Placeholder 6">
            <a:extLst>
              <a:ext uri="{FF2B5EF4-FFF2-40B4-BE49-F238E27FC236}">
                <a16:creationId xmlns:a16="http://schemas.microsoft.com/office/drawing/2014/main" id="{335CE326-B0A7-42D5-6ECB-8CFA403F79F8}"/>
              </a:ext>
            </a:extLst>
          </p:cNvPr>
          <p:cNvSpPr>
            <a:spLocks noGrp="1"/>
          </p:cNvSpPr>
          <p:nvPr>
            <p:ph idx="1"/>
          </p:nvPr>
        </p:nvSpPr>
        <p:spPr>
          <a:xfrm>
            <a:off x="533400" y="2362200"/>
            <a:ext cx="7772400" cy="3962400"/>
          </a:xfrm>
        </p:spPr>
        <p:txBody>
          <a:bodyPr/>
          <a:lstStyle/>
          <a:p>
            <a:pPr lvl="1"/>
            <a:r>
              <a:rPr lang="en-US" altLang="en-US" b="1">
                <a:latin typeface="Times New Roman" panose="02020603050405020304" pitchFamily="18" charset="0"/>
                <a:cs typeface="Times New Roman" panose="02020603050405020304" pitchFamily="18" charset="0"/>
              </a:rPr>
              <a:t>Technological Solutions:</a:t>
            </a:r>
          </a:p>
          <a:p>
            <a:pPr lvl="2"/>
            <a:r>
              <a:rPr lang="en-US" altLang="en-US">
                <a:latin typeface="Times New Roman" panose="02020603050405020304" pitchFamily="18" charset="0"/>
                <a:cs typeface="Times New Roman" panose="02020603050405020304" pitchFamily="18" charset="0"/>
              </a:rPr>
              <a:t>Expiration date encoded.</a:t>
            </a:r>
          </a:p>
          <a:p>
            <a:pPr lvl="2"/>
            <a:r>
              <a:rPr lang="en-US" altLang="en-US">
                <a:latin typeface="Times New Roman" panose="02020603050405020304" pitchFamily="18" charset="0"/>
                <a:cs typeface="Times New Roman" panose="02020603050405020304" pitchFamily="18" charset="0"/>
              </a:rPr>
              <a:t>Hardware dongle required.</a:t>
            </a:r>
          </a:p>
          <a:p>
            <a:pPr lvl="2"/>
            <a:r>
              <a:rPr lang="en-US" altLang="en-US">
                <a:latin typeface="Times New Roman" panose="02020603050405020304" pitchFamily="18" charset="0"/>
                <a:cs typeface="Times New Roman" panose="02020603050405020304" pitchFamily="18" charset="0"/>
              </a:rPr>
              <a:t>Copy-protection schemes.</a:t>
            </a:r>
          </a:p>
          <a:p>
            <a:pPr lvl="2"/>
            <a:r>
              <a:rPr lang="en-US" altLang="en-US">
                <a:latin typeface="Times New Roman" panose="02020603050405020304" pitchFamily="18" charset="0"/>
                <a:cs typeface="Times New Roman" panose="02020603050405020304" pitchFamily="18" charset="0"/>
              </a:rPr>
              <a:t>“Activation” features.</a:t>
            </a:r>
          </a:p>
          <a:p>
            <a:pPr lvl="2"/>
            <a:r>
              <a:rPr lang="en-US" altLang="en-US">
                <a:latin typeface="Times New Roman" panose="02020603050405020304" pitchFamily="18" charset="0"/>
                <a:cs typeface="Times New Roman" panose="02020603050405020304" pitchFamily="18" charset="0"/>
              </a:rPr>
              <a:t>Encryption schemes; digital-rights management (DRM).</a:t>
            </a:r>
          </a:p>
          <a:p>
            <a:endParaRPr lang="en-GB" altLang="en-US"/>
          </a:p>
        </p:txBody>
      </p:sp>
      <p:sp>
        <p:nvSpPr>
          <p:cNvPr id="56324" name="Footer Placeholder 3">
            <a:extLst>
              <a:ext uri="{FF2B5EF4-FFF2-40B4-BE49-F238E27FC236}">
                <a16:creationId xmlns:a16="http://schemas.microsoft.com/office/drawing/2014/main" id="{405B3409-625B-688E-66EB-F9897DF4D84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400"/>
          </a:p>
        </p:txBody>
      </p:sp>
      <p:sp>
        <p:nvSpPr>
          <p:cNvPr id="56325" name="Slide Number Placeholder 4">
            <a:extLst>
              <a:ext uri="{FF2B5EF4-FFF2-40B4-BE49-F238E27FC236}">
                <a16:creationId xmlns:a16="http://schemas.microsoft.com/office/drawing/2014/main" id="{3F6E254C-1C51-A7EC-31A0-6FABCDE63A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524071F-588E-48C5-AA68-F02600C4F0A1}" type="slidenum">
              <a:rPr lang="en-GB" altLang="en-US" sz="1400"/>
              <a:pPr>
                <a:spcBef>
                  <a:spcPct val="0"/>
                </a:spcBef>
                <a:buClrTx/>
                <a:buSzTx/>
                <a:buFontTx/>
                <a:buNone/>
              </a:pPr>
              <a:t>47</a:t>
            </a:fld>
            <a:endParaRPr lang="en-GB" altLang="en-US" sz="1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5">
            <a:extLst>
              <a:ext uri="{FF2B5EF4-FFF2-40B4-BE49-F238E27FC236}">
                <a16:creationId xmlns:a16="http://schemas.microsoft.com/office/drawing/2014/main" id="{75AEF60D-C04D-B2E4-E52F-FAE7AEB9D3CA}"/>
              </a:ext>
            </a:extLst>
          </p:cNvPr>
          <p:cNvSpPr>
            <a:spLocks noGrp="1"/>
          </p:cNvSpPr>
          <p:nvPr>
            <p:ph type="title"/>
          </p:nvPr>
        </p:nvSpPr>
        <p:spPr/>
        <p:txBody>
          <a:bodyPr/>
          <a:lstStyle/>
          <a:p>
            <a:r>
              <a:rPr lang="en-US" altLang="en-US" sz="2800" b="1">
                <a:latin typeface="Times New Roman" panose="02020603050405020304" pitchFamily="18" charset="0"/>
                <a:cs typeface="Times New Roman" panose="02020603050405020304" pitchFamily="18" charset="0"/>
              </a:rPr>
              <a:t>Technology, Markets and Management, and Regulations and Enforcement</a:t>
            </a:r>
            <a:endParaRPr lang="en-GB" altLang="en-US" sz="2800"/>
          </a:p>
        </p:txBody>
      </p:sp>
      <p:sp>
        <p:nvSpPr>
          <p:cNvPr id="57347" name="Content Placeholder 6">
            <a:extLst>
              <a:ext uri="{FF2B5EF4-FFF2-40B4-BE49-F238E27FC236}">
                <a16:creationId xmlns:a16="http://schemas.microsoft.com/office/drawing/2014/main" id="{53A599D5-68DF-33F0-DEAD-5C0494632339}"/>
              </a:ext>
            </a:extLst>
          </p:cNvPr>
          <p:cNvSpPr>
            <a:spLocks noGrp="1"/>
          </p:cNvSpPr>
          <p:nvPr>
            <p:ph idx="1"/>
          </p:nvPr>
        </p:nvSpPr>
        <p:spPr>
          <a:xfrm>
            <a:off x="685800" y="2133600"/>
            <a:ext cx="7772400" cy="4114800"/>
          </a:xfrm>
        </p:spPr>
        <p:txBody>
          <a:bodyPr/>
          <a:lstStyle/>
          <a:p>
            <a:pPr lvl="1"/>
            <a:r>
              <a:rPr lang="en-US" altLang="en-US" sz="2400">
                <a:latin typeface="Times New Roman" panose="02020603050405020304" pitchFamily="18" charset="0"/>
                <a:cs typeface="Times New Roman" panose="02020603050405020304" pitchFamily="18" charset="0"/>
              </a:rPr>
              <a:t>Markets and Management:</a:t>
            </a:r>
          </a:p>
          <a:p>
            <a:pPr lvl="2"/>
            <a:r>
              <a:rPr lang="en-US" altLang="en-US">
                <a:latin typeface="Times New Roman" panose="02020603050405020304" pitchFamily="18" charset="0"/>
                <a:cs typeface="Times New Roman" panose="02020603050405020304" pitchFamily="18" charset="0"/>
              </a:rPr>
              <a:t>Subscribe to services.</a:t>
            </a:r>
          </a:p>
          <a:p>
            <a:pPr lvl="2"/>
            <a:r>
              <a:rPr lang="en-US" altLang="en-US">
                <a:latin typeface="Times New Roman" panose="02020603050405020304" pitchFamily="18" charset="0"/>
                <a:cs typeface="Times New Roman" panose="02020603050405020304" pitchFamily="18" charset="0"/>
              </a:rPr>
              <a:t>Collect fees from users and large organizations.</a:t>
            </a:r>
          </a:p>
          <a:p>
            <a:pPr lvl="2"/>
            <a:r>
              <a:rPr lang="en-US" altLang="en-US">
                <a:latin typeface="Times New Roman" panose="02020603050405020304" pitchFamily="18" charset="0"/>
                <a:cs typeface="Times New Roman" panose="02020603050405020304" pitchFamily="18" charset="0"/>
              </a:rPr>
              <a:t>Meter usage of intellectual property on a network.</a:t>
            </a:r>
          </a:p>
          <a:p>
            <a:pPr lvl="2"/>
            <a:r>
              <a:rPr lang="en-US" altLang="en-US">
                <a:latin typeface="Times New Roman" panose="02020603050405020304" pitchFamily="18" charset="0"/>
                <a:cs typeface="Times New Roman" panose="02020603050405020304" pitchFamily="18" charset="0"/>
              </a:rPr>
              <a:t>Offer discounts to educational users.</a:t>
            </a:r>
          </a:p>
          <a:p>
            <a:pPr lvl="2"/>
            <a:r>
              <a:rPr lang="en-US" altLang="en-US">
                <a:latin typeface="Times New Roman" panose="02020603050405020304" pitchFamily="18" charset="0"/>
                <a:cs typeface="Times New Roman" panose="02020603050405020304" pitchFamily="18" charset="0"/>
              </a:rPr>
              <a:t>Educate the public about the value of intellectual property belonging to creators and publishers.</a:t>
            </a:r>
          </a:p>
          <a:p>
            <a:endParaRPr lang="en-GB" altLang="en-US"/>
          </a:p>
        </p:txBody>
      </p:sp>
      <p:sp>
        <p:nvSpPr>
          <p:cNvPr id="57348" name="Footer Placeholder 3">
            <a:extLst>
              <a:ext uri="{FF2B5EF4-FFF2-40B4-BE49-F238E27FC236}">
                <a16:creationId xmlns:a16="http://schemas.microsoft.com/office/drawing/2014/main" id="{556E7613-15B0-F5C4-FB61-50FC4E4A2E3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400"/>
          </a:p>
        </p:txBody>
      </p:sp>
      <p:sp>
        <p:nvSpPr>
          <p:cNvPr id="57349" name="Slide Number Placeholder 4">
            <a:extLst>
              <a:ext uri="{FF2B5EF4-FFF2-40B4-BE49-F238E27FC236}">
                <a16:creationId xmlns:a16="http://schemas.microsoft.com/office/drawing/2014/main" id="{91FE0970-B47F-57E0-A4D4-46CF603105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35386B8-A56C-41C7-BDB8-761A6BD6ABBD}" type="slidenum">
              <a:rPr lang="en-GB" altLang="en-US" sz="1400"/>
              <a:pPr>
                <a:spcBef>
                  <a:spcPct val="0"/>
                </a:spcBef>
                <a:buClrTx/>
                <a:buSzTx/>
                <a:buFontTx/>
                <a:buNone/>
              </a:pPr>
              <a:t>48</a:t>
            </a:fld>
            <a:endParaRPr lang="en-GB" altLang="en-US" sz="1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5">
            <a:extLst>
              <a:ext uri="{FF2B5EF4-FFF2-40B4-BE49-F238E27FC236}">
                <a16:creationId xmlns:a16="http://schemas.microsoft.com/office/drawing/2014/main" id="{540E5906-EE29-437C-D4EB-691436FDC118}"/>
              </a:ext>
            </a:extLst>
          </p:cNvPr>
          <p:cNvSpPr>
            <a:spLocks noGrp="1"/>
          </p:cNvSpPr>
          <p:nvPr>
            <p:ph type="title"/>
          </p:nvPr>
        </p:nvSpPr>
        <p:spPr/>
        <p:txBody>
          <a:bodyPr/>
          <a:lstStyle/>
          <a:p>
            <a:r>
              <a:rPr lang="en-US" altLang="en-US" sz="2800" b="1">
                <a:latin typeface="Times New Roman" panose="02020603050405020304" pitchFamily="18" charset="0"/>
                <a:cs typeface="Times New Roman" panose="02020603050405020304" pitchFamily="18" charset="0"/>
              </a:rPr>
              <a:t>Technology, Markets and Management, and Regulations and Enforcement</a:t>
            </a:r>
            <a:endParaRPr lang="en-GB" altLang="en-US" sz="2800"/>
          </a:p>
        </p:txBody>
      </p:sp>
      <p:sp>
        <p:nvSpPr>
          <p:cNvPr id="58371" name="Content Placeholder 6">
            <a:extLst>
              <a:ext uri="{FF2B5EF4-FFF2-40B4-BE49-F238E27FC236}">
                <a16:creationId xmlns:a16="http://schemas.microsoft.com/office/drawing/2014/main" id="{F96E1B96-FE4E-48F5-B986-857BC658D105}"/>
              </a:ext>
            </a:extLst>
          </p:cNvPr>
          <p:cNvSpPr>
            <a:spLocks noGrp="1"/>
          </p:cNvSpPr>
          <p:nvPr>
            <p:ph idx="1"/>
          </p:nvPr>
        </p:nvSpPr>
        <p:spPr>
          <a:xfrm>
            <a:off x="762000" y="2209800"/>
            <a:ext cx="7772400" cy="4114800"/>
          </a:xfrm>
        </p:spPr>
        <p:txBody>
          <a:bodyPr/>
          <a:lstStyle/>
          <a:p>
            <a:r>
              <a:rPr lang="en-US" altLang="en-US" sz="2400">
                <a:latin typeface="Times New Roman" panose="02020603050405020304" pitchFamily="18" charset="0"/>
                <a:cs typeface="Times New Roman" panose="02020603050405020304" pitchFamily="18" charset="0"/>
              </a:rPr>
              <a:t>Regulations and Enforcement:</a:t>
            </a:r>
          </a:p>
          <a:p>
            <a:pPr lvl="1"/>
            <a:r>
              <a:rPr lang="en-US" altLang="en-US" sz="2400">
                <a:latin typeface="Times New Roman" panose="02020603050405020304" pitchFamily="18" charset="0"/>
                <a:cs typeface="Times New Roman" panose="02020603050405020304" pitchFamily="18" charset="0"/>
              </a:rPr>
              <a:t>The Digital Millennium Copyright Act (DMCA) and other laws.</a:t>
            </a:r>
          </a:p>
          <a:p>
            <a:pPr lvl="1"/>
            <a:r>
              <a:rPr lang="en-US" altLang="en-US" sz="2400">
                <a:latin typeface="Times New Roman" panose="02020603050405020304" pitchFamily="18" charset="0"/>
                <a:cs typeface="Times New Roman" panose="02020603050405020304" pitchFamily="18" charset="0"/>
              </a:rPr>
              <a:t>Identify abusers and shut them down in high-publicity raids.</a:t>
            </a:r>
          </a:p>
          <a:p>
            <a:pPr lvl="1"/>
            <a:r>
              <a:rPr lang="en-US" altLang="en-US" sz="2400">
                <a:latin typeface="Times New Roman" panose="02020603050405020304" pitchFamily="18" charset="0"/>
                <a:cs typeface="Times New Roman" panose="02020603050405020304" pitchFamily="18" charset="0"/>
              </a:rPr>
              <a:t>Monitor abuses.</a:t>
            </a:r>
          </a:p>
          <a:p>
            <a:pPr lvl="1"/>
            <a:r>
              <a:rPr lang="en-US" altLang="en-US" sz="2400">
                <a:latin typeface="Times New Roman" panose="02020603050405020304" pitchFamily="18" charset="0"/>
                <a:cs typeface="Times New Roman" panose="02020603050405020304" pitchFamily="18" charset="0"/>
              </a:rPr>
              <a:t>Enforce current laws and punish abusers.</a:t>
            </a:r>
          </a:p>
          <a:p>
            <a:endParaRPr lang="en-GB" altLang="en-US"/>
          </a:p>
        </p:txBody>
      </p:sp>
      <p:sp>
        <p:nvSpPr>
          <p:cNvPr id="58372" name="Footer Placeholder 3">
            <a:extLst>
              <a:ext uri="{FF2B5EF4-FFF2-40B4-BE49-F238E27FC236}">
                <a16:creationId xmlns:a16="http://schemas.microsoft.com/office/drawing/2014/main" id="{E5593EA0-B0ED-27CB-7ADB-7D921420016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400"/>
          </a:p>
        </p:txBody>
      </p:sp>
      <p:sp>
        <p:nvSpPr>
          <p:cNvPr id="58373" name="Slide Number Placeholder 4">
            <a:extLst>
              <a:ext uri="{FF2B5EF4-FFF2-40B4-BE49-F238E27FC236}">
                <a16:creationId xmlns:a16="http://schemas.microsoft.com/office/drawing/2014/main" id="{F93B8729-0E1B-DB97-8077-DA76046B5F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8409A5A-DBB6-4E1A-BBDA-188A4E9D53D7}" type="slidenum">
              <a:rPr lang="en-GB" altLang="en-US" sz="1400"/>
              <a:pPr>
                <a:spcBef>
                  <a:spcPct val="0"/>
                </a:spcBef>
                <a:buClrTx/>
                <a:buSzTx/>
                <a:buFontTx/>
                <a:buNone/>
              </a:pPr>
              <a:t>49</a:t>
            </a:fld>
            <a:endParaRPr lang="en-GB"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C7C5AED9-9A50-67B6-084F-1145F31E79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6CFB6A3-F62F-47A5-B0B3-0D6E2C066652}" type="slidenum">
              <a:rPr lang="en-GB" altLang="en-US" sz="1400"/>
              <a:pPr>
                <a:spcBef>
                  <a:spcPct val="0"/>
                </a:spcBef>
                <a:buClrTx/>
                <a:buSzTx/>
                <a:buFontTx/>
                <a:buNone/>
              </a:pPr>
              <a:t>5</a:t>
            </a:fld>
            <a:endParaRPr lang="en-GB" altLang="en-US" sz="1400"/>
          </a:p>
        </p:txBody>
      </p:sp>
      <p:sp>
        <p:nvSpPr>
          <p:cNvPr id="9219" name="Rectangle 2">
            <a:extLst>
              <a:ext uri="{FF2B5EF4-FFF2-40B4-BE49-F238E27FC236}">
                <a16:creationId xmlns:a16="http://schemas.microsoft.com/office/drawing/2014/main" id="{65A743D1-AAB1-9670-9AE0-D867D097B700}"/>
              </a:ext>
            </a:extLst>
          </p:cNvPr>
          <p:cNvSpPr>
            <a:spLocks noGrp="1" noChangeArrowheads="1"/>
          </p:cNvSpPr>
          <p:nvPr>
            <p:ph type="title"/>
          </p:nvPr>
        </p:nvSpPr>
        <p:spPr>
          <a:xfrm>
            <a:off x="990600" y="457200"/>
            <a:ext cx="7772400" cy="990600"/>
          </a:xfrm>
        </p:spPr>
        <p:txBody>
          <a:bodyPr/>
          <a:lstStyle/>
          <a:p>
            <a:pPr eaLnBrk="1" hangingPunct="1"/>
            <a:r>
              <a:rPr lang="en-US" altLang="en-US" sz="4000" b="1" i="1">
                <a:latin typeface="Times New Roman" panose="02020603050405020304" pitchFamily="18" charset="0"/>
              </a:rPr>
              <a:t>The need for…</a:t>
            </a:r>
            <a:br>
              <a:rPr lang="en-US" altLang="en-US" sz="4000" b="1" i="1">
                <a:latin typeface="Times New Roman" panose="02020603050405020304" pitchFamily="18" charset="0"/>
              </a:rPr>
            </a:br>
            <a:r>
              <a:rPr lang="en-US" altLang="en-US" sz="4000" b="1" i="1">
                <a:latin typeface="Times New Roman" panose="02020603050405020304" pitchFamily="18" charset="0"/>
              </a:rPr>
              <a:t>           ... Protecting Private property</a:t>
            </a:r>
            <a:endParaRPr lang="en-GB" altLang="en-US" sz="4000" b="1" i="1">
              <a:latin typeface="Times New Roman" panose="02020603050405020304" pitchFamily="18" charset="0"/>
            </a:endParaRPr>
          </a:p>
        </p:txBody>
      </p:sp>
      <p:sp>
        <p:nvSpPr>
          <p:cNvPr id="9220" name="Rectangle 3">
            <a:extLst>
              <a:ext uri="{FF2B5EF4-FFF2-40B4-BE49-F238E27FC236}">
                <a16:creationId xmlns:a16="http://schemas.microsoft.com/office/drawing/2014/main" id="{791B4B80-A73D-1685-C287-733E28523B09}"/>
              </a:ext>
            </a:extLst>
          </p:cNvPr>
          <p:cNvSpPr>
            <a:spLocks noGrp="1" noChangeArrowheads="1"/>
          </p:cNvSpPr>
          <p:nvPr>
            <p:ph type="body" idx="1"/>
          </p:nvPr>
        </p:nvSpPr>
        <p:spPr>
          <a:xfrm>
            <a:off x="304800" y="1828800"/>
            <a:ext cx="7696200" cy="4191000"/>
          </a:xfrm>
        </p:spPr>
        <p:txBody>
          <a:bodyPr/>
          <a:lstStyle/>
          <a:p>
            <a:pPr algn="just" eaLnBrk="1" hangingPunct="1">
              <a:buFont typeface="Wingdings" panose="05000000000000000000" pitchFamily="2" charset="2"/>
              <a:buNone/>
            </a:pPr>
            <a:r>
              <a:rPr lang="en-US" altLang="en-US" sz="2400">
                <a:solidFill>
                  <a:srgbClr val="000000"/>
                </a:solidFill>
                <a:latin typeface="Times New Roman" panose="02020603050405020304" pitchFamily="18" charset="0"/>
                <a:cs typeface="Times New Roman" panose="02020603050405020304" pitchFamily="18" charset="0"/>
              </a:rPr>
              <a:t>Incentive to create:</a:t>
            </a:r>
          </a:p>
          <a:p>
            <a:pPr lvl="1" algn="just" eaLnBrk="1" hangingPunct="1"/>
            <a:r>
              <a:rPr lang="en-US" altLang="en-US" sz="2400">
                <a:solidFill>
                  <a:srgbClr val="000000"/>
                </a:solidFill>
                <a:latin typeface="Times New Roman" panose="02020603050405020304" pitchFamily="18" charset="0"/>
                <a:cs typeface="Times New Roman" panose="02020603050405020304" pitchFamily="18" charset="0"/>
              </a:rPr>
              <a:t>The economic philosophy behind the legislations empowering States to grant IP rights is the conviction that </a:t>
            </a:r>
            <a:r>
              <a:rPr lang="en-US" altLang="en-US" sz="2400" u="sng">
                <a:solidFill>
                  <a:srgbClr val="000000"/>
                </a:solidFill>
                <a:latin typeface="Times New Roman" panose="02020603050405020304" pitchFamily="18" charset="0"/>
                <a:cs typeface="Times New Roman" panose="02020603050405020304" pitchFamily="18" charset="0"/>
              </a:rPr>
              <a:t>encouragement of individual efforts</a:t>
            </a:r>
            <a:r>
              <a:rPr lang="en-US" altLang="en-US" sz="2400">
                <a:solidFill>
                  <a:srgbClr val="000000"/>
                </a:solidFill>
                <a:latin typeface="Times New Roman" panose="02020603050405020304" pitchFamily="18" charset="0"/>
                <a:cs typeface="Times New Roman" panose="02020603050405020304" pitchFamily="18" charset="0"/>
              </a:rPr>
              <a:t> by </a:t>
            </a:r>
            <a:r>
              <a:rPr lang="en-US" altLang="en-US" sz="2400" u="sng">
                <a:solidFill>
                  <a:srgbClr val="000000"/>
                </a:solidFill>
                <a:latin typeface="Times New Roman" panose="02020603050405020304" pitchFamily="18" charset="0"/>
                <a:cs typeface="Times New Roman" panose="02020603050405020304" pitchFamily="18" charset="0"/>
              </a:rPr>
              <a:t>direct personal gains</a:t>
            </a:r>
            <a:r>
              <a:rPr lang="en-US" altLang="en-US" sz="2400">
                <a:solidFill>
                  <a:srgbClr val="000000"/>
                </a:solidFill>
                <a:latin typeface="Times New Roman" panose="02020603050405020304" pitchFamily="18" charset="0"/>
                <a:cs typeface="Times New Roman" panose="02020603050405020304" pitchFamily="18" charset="0"/>
              </a:rPr>
              <a:t> is the best way to advance public welfare through the talents of authors and inventors in Science and useful Art</a:t>
            </a:r>
            <a:r>
              <a:rPr lang="en-US" altLang="en-US" sz="2400" baseline="30000">
                <a:solidFill>
                  <a:srgbClr val="000000"/>
                </a:solidFill>
                <a:latin typeface="Times New Roman" panose="02020603050405020304" pitchFamily="18" charset="0"/>
                <a:cs typeface="Times New Roman" panose="02020603050405020304" pitchFamily="18" charset="0"/>
              </a:rPr>
              <a:t>”1</a:t>
            </a:r>
            <a:r>
              <a:rPr lang="en-US" altLang="en-US" sz="2400">
                <a:solidFill>
                  <a:srgbClr val="000000"/>
                </a:solidFill>
                <a:latin typeface="Times New Roman" panose="02020603050405020304" pitchFamily="18" charset="0"/>
                <a:cs typeface="Times New Roman" panose="02020603050405020304" pitchFamily="18" charset="0"/>
              </a:rPr>
              <a:t>.</a:t>
            </a:r>
          </a:p>
          <a:p>
            <a:pPr algn="ctr" eaLnBrk="1" hangingPunct="1">
              <a:buFont typeface="Wingdings" panose="05000000000000000000" pitchFamily="2" charset="2"/>
              <a:buNone/>
            </a:pPr>
            <a:r>
              <a:rPr lang="en-US" altLang="en-US" sz="2400" b="1" i="1" baseline="30000">
                <a:solidFill>
                  <a:srgbClr val="000000"/>
                </a:solidFill>
                <a:latin typeface="Times New Roman" panose="02020603050405020304" pitchFamily="18" charset="0"/>
                <a:cs typeface="Times New Roman" panose="02020603050405020304" pitchFamily="18" charset="0"/>
              </a:rPr>
              <a:t>1</a:t>
            </a:r>
            <a:r>
              <a:rPr lang="en-US" altLang="en-US" sz="2400" b="1" i="1">
                <a:solidFill>
                  <a:srgbClr val="000000"/>
                </a:solidFill>
                <a:latin typeface="Times New Roman" panose="02020603050405020304" pitchFamily="18" charset="0"/>
                <a:cs typeface="Times New Roman" panose="02020603050405020304" pitchFamily="18" charset="0"/>
              </a:rPr>
              <a:t>US Supreme Court in Mazer v Stein (1954)</a:t>
            </a:r>
            <a:r>
              <a:rPr lang="en-US" altLang="en-US" sz="2400">
                <a:solidFill>
                  <a:srgbClr val="000000"/>
                </a:solidFill>
                <a:latin typeface="Times New Roman" panose="02020603050405020304" pitchFamily="18" charset="0"/>
                <a:cs typeface="Times New Roman" panose="02020603050405020304" pitchFamily="18" charset="0"/>
              </a:rPr>
              <a:t> </a:t>
            </a:r>
          </a:p>
          <a:p>
            <a:pPr algn="just" eaLnBrk="1" hangingPunct="1">
              <a:buFont typeface="Wingdings" panose="05000000000000000000" pitchFamily="2" charset="2"/>
              <a:buNone/>
            </a:pPr>
            <a:r>
              <a:rPr lang="en-US" altLang="en-US" sz="2000">
                <a:solidFill>
                  <a:srgbClr val="000000"/>
                </a:solidFill>
                <a:latin typeface="Times New Roman" panose="02020603050405020304" pitchFamily="18" charset="0"/>
                <a:cs typeface="Times New Roman" panose="02020603050405020304" pitchFamily="18" charset="0"/>
              </a:rPr>
              <a:t> </a:t>
            </a:r>
          </a:p>
          <a:p>
            <a:pPr eaLnBrk="1" hangingPunct="1"/>
            <a:endParaRPr lang="en-GB" altLang="en-US" sz="2000">
              <a:latin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5">
            <a:extLst>
              <a:ext uri="{FF2B5EF4-FFF2-40B4-BE49-F238E27FC236}">
                <a16:creationId xmlns:a16="http://schemas.microsoft.com/office/drawing/2014/main" id="{0362336C-4EA4-6CCE-7956-6F6F787779F1}"/>
              </a:ext>
            </a:extLst>
          </p:cNvPr>
          <p:cNvSpPr>
            <a:spLocks noGrp="1"/>
          </p:cNvSpPr>
          <p:nvPr>
            <p:ph type="title"/>
          </p:nvPr>
        </p:nvSpPr>
        <p:spPr>
          <a:xfrm>
            <a:off x="762000" y="685800"/>
            <a:ext cx="7793038" cy="1150938"/>
          </a:xfrm>
        </p:spPr>
        <p:txBody>
          <a:bodyPr/>
          <a:lstStyle/>
          <a:p>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b="1">
                <a:latin typeface="Times New Roman" panose="02020603050405020304" pitchFamily="18" charset="0"/>
                <a:cs typeface="Times New Roman" panose="02020603050405020304" pitchFamily="18" charset="0"/>
              </a:rPr>
              <a:t>Restrictions and Bans on Technology</a:t>
            </a:r>
            <a:br>
              <a:rPr lang="en-US" altLang="en-US">
                <a:latin typeface="Times New Roman" panose="02020603050405020304" pitchFamily="18" charset="0"/>
                <a:cs typeface="Times New Roman" panose="02020603050405020304" pitchFamily="18" charset="0"/>
              </a:rPr>
            </a:br>
            <a:endParaRPr lang="en-GB" altLang="en-US"/>
          </a:p>
        </p:txBody>
      </p:sp>
      <p:sp>
        <p:nvSpPr>
          <p:cNvPr id="59395" name="Content Placeholder 6">
            <a:extLst>
              <a:ext uri="{FF2B5EF4-FFF2-40B4-BE49-F238E27FC236}">
                <a16:creationId xmlns:a16="http://schemas.microsoft.com/office/drawing/2014/main" id="{1C3F9D06-0011-B727-2E40-FDA8347416E6}"/>
              </a:ext>
            </a:extLst>
          </p:cNvPr>
          <p:cNvSpPr>
            <a:spLocks noGrp="1"/>
          </p:cNvSpPr>
          <p:nvPr>
            <p:ph idx="1"/>
          </p:nvPr>
        </p:nvSpPr>
        <p:spPr>
          <a:xfrm>
            <a:off x="762000" y="1219200"/>
            <a:ext cx="7772400" cy="5029200"/>
          </a:xfrm>
        </p:spPr>
        <p:txBody>
          <a:bodyPr/>
          <a:lstStyle/>
          <a:p>
            <a:r>
              <a:rPr lang="en-US" altLang="en-US" sz="2400">
                <a:latin typeface="Times New Roman" panose="02020603050405020304" pitchFamily="18" charset="0"/>
                <a:cs typeface="Times New Roman" panose="02020603050405020304" pitchFamily="18" charset="0"/>
              </a:rPr>
              <a:t>In the past, lawsuits have delayed, restricted, or banned the release of new technologies, including:</a:t>
            </a:r>
          </a:p>
          <a:p>
            <a:pPr lvl="2"/>
            <a:r>
              <a:rPr lang="en-US" altLang="en-US" sz="2000">
                <a:latin typeface="Times New Roman" panose="02020603050405020304" pitchFamily="18" charset="0"/>
                <a:cs typeface="Times New Roman" panose="02020603050405020304" pitchFamily="18" charset="0"/>
              </a:rPr>
              <a:t>CD-recording devices.</a:t>
            </a:r>
          </a:p>
          <a:p>
            <a:pPr lvl="2"/>
            <a:r>
              <a:rPr lang="en-US" altLang="en-US" sz="2000">
                <a:latin typeface="Times New Roman" panose="02020603050405020304" pitchFamily="18" charset="0"/>
                <a:cs typeface="Times New Roman" panose="02020603050405020304" pitchFamily="18" charset="0"/>
              </a:rPr>
              <a:t>Digital Audio Tape (DAT) systems.</a:t>
            </a:r>
          </a:p>
          <a:p>
            <a:pPr lvl="2"/>
            <a:r>
              <a:rPr lang="en-US" altLang="en-US" sz="2000">
                <a:latin typeface="Times New Roman" panose="02020603050405020304" pitchFamily="18" charset="0"/>
                <a:cs typeface="Times New Roman" panose="02020603050405020304" pitchFamily="18" charset="0"/>
              </a:rPr>
              <a:t>DVD recorders.</a:t>
            </a:r>
          </a:p>
          <a:p>
            <a:pPr lvl="2"/>
            <a:r>
              <a:rPr lang="en-US" altLang="en-US" sz="2000">
                <a:latin typeface="Times New Roman" panose="02020603050405020304" pitchFamily="18" charset="0"/>
                <a:cs typeface="Times New Roman" panose="02020603050405020304" pitchFamily="18" charset="0"/>
              </a:rPr>
              <a:t>DVD players.</a:t>
            </a:r>
          </a:p>
          <a:p>
            <a:pPr lvl="2"/>
            <a:r>
              <a:rPr lang="en-US" altLang="en-US" sz="2000">
                <a:latin typeface="Times New Roman" panose="02020603050405020304" pitchFamily="18" charset="0"/>
                <a:cs typeface="Times New Roman" panose="02020603050405020304" pitchFamily="18" charset="0"/>
              </a:rPr>
              <a:t>MP3 players.</a:t>
            </a:r>
          </a:p>
          <a:p>
            <a:r>
              <a:rPr lang="en-US" altLang="en-US" sz="2400">
                <a:latin typeface="Times New Roman" panose="02020603050405020304" pitchFamily="18" charset="0"/>
                <a:cs typeface="Times New Roman" panose="02020603050405020304" pitchFamily="18" charset="0"/>
              </a:rPr>
              <a:t>In an attempt to reduce or prevent unauthorized copying and distribution of intellectual property, some governments have levied taxes on:</a:t>
            </a:r>
          </a:p>
          <a:p>
            <a:pPr lvl="2"/>
            <a:r>
              <a:rPr lang="en-US" altLang="en-US" sz="2000">
                <a:latin typeface="Times New Roman" panose="02020603050405020304" pitchFamily="18" charset="0"/>
                <a:cs typeface="Times New Roman" panose="02020603050405020304" pitchFamily="18" charset="0"/>
              </a:rPr>
              <a:t>Audio tapes, CD recorders, Personal computers, Printers.</a:t>
            </a:r>
          </a:p>
          <a:p>
            <a:pPr lvl="2"/>
            <a:r>
              <a:rPr lang="en-US" altLang="en-US" sz="2000">
                <a:latin typeface="Times New Roman" panose="02020603050405020304" pitchFamily="18" charset="0"/>
                <a:cs typeface="Times New Roman" panose="02020603050405020304" pitchFamily="18" charset="0"/>
              </a:rPr>
              <a:t>Scanners.</a:t>
            </a:r>
          </a:p>
          <a:p>
            <a:endParaRPr lang="en-GB" altLang="en-US" sz="2000">
              <a:latin typeface="Times New Roman" panose="02020603050405020304" pitchFamily="18" charset="0"/>
              <a:cs typeface="Times New Roman" panose="02020603050405020304" pitchFamily="18" charset="0"/>
            </a:endParaRPr>
          </a:p>
        </p:txBody>
      </p:sp>
      <p:sp>
        <p:nvSpPr>
          <p:cNvPr id="59396" name="Footer Placeholder 3">
            <a:extLst>
              <a:ext uri="{FF2B5EF4-FFF2-40B4-BE49-F238E27FC236}">
                <a16:creationId xmlns:a16="http://schemas.microsoft.com/office/drawing/2014/main" id="{8C3ECBC7-1166-7588-078E-E9875C7D184A}"/>
              </a:ext>
            </a:extLst>
          </p:cNvPr>
          <p:cNvSpPr>
            <a:spLocks noGrp="1"/>
          </p:cNvSpPr>
          <p:nvPr>
            <p:ph type="ftr" sz="quarter" idx="11"/>
          </p:nvPr>
        </p:nvSpPr>
        <p:spPr>
          <a:xfrm>
            <a:off x="3352800" y="6629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400"/>
          </a:p>
        </p:txBody>
      </p:sp>
      <p:sp>
        <p:nvSpPr>
          <p:cNvPr id="59397" name="Slide Number Placeholder 4">
            <a:extLst>
              <a:ext uri="{FF2B5EF4-FFF2-40B4-BE49-F238E27FC236}">
                <a16:creationId xmlns:a16="http://schemas.microsoft.com/office/drawing/2014/main" id="{88BF1DF6-1BA2-4FCF-B108-2BB34437FD9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EDBEB3B-8F8C-4AC0-B7A8-F14A3C1222FF}" type="slidenum">
              <a:rPr lang="en-GB" altLang="en-US" sz="1400"/>
              <a:pPr>
                <a:spcBef>
                  <a:spcPct val="0"/>
                </a:spcBef>
                <a:buClrTx/>
                <a:buSzTx/>
                <a:buFontTx/>
                <a:buNone/>
              </a:pPr>
              <a:t>50</a:t>
            </a:fld>
            <a:endParaRPr lang="en-GB" altLang="en-US" sz="1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6">
            <a:extLst>
              <a:ext uri="{FF2B5EF4-FFF2-40B4-BE49-F238E27FC236}">
                <a16:creationId xmlns:a16="http://schemas.microsoft.com/office/drawing/2014/main" id="{F2ECE804-9974-8F04-C67C-FBFD055F69DD}"/>
              </a:ext>
            </a:extLst>
          </p:cNvPr>
          <p:cNvSpPr>
            <a:spLocks noGrp="1"/>
          </p:cNvSpPr>
          <p:nvPr>
            <p:ph idx="1"/>
          </p:nvPr>
        </p:nvSpPr>
        <p:spPr/>
        <p:txBody>
          <a:bodyPr/>
          <a:lstStyle/>
          <a:p>
            <a:endParaRPr lang="en-GB" altLang="en-US"/>
          </a:p>
          <a:p>
            <a:endParaRPr lang="en-GB" altLang="en-US"/>
          </a:p>
          <a:p>
            <a:r>
              <a:rPr lang="en-GB" altLang="en-US"/>
              <a:t>END</a:t>
            </a:r>
          </a:p>
        </p:txBody>
      </p:sp>
      <p:sp>
        <p:nvSpPr>
          <p:cNvPr id="60419" name="Footer Placeholder 3">
            <a:extLst>
              <a:ext uri="{FF2B5EF4-FFF2-40B4-BE49-F238E27FC236}">
                <a16:creationId xmlns:a16="http://schemas.microsoft.com/office/drawing/2014/main" id="{8FB4355A-A3B2-259C-CA00-068B8DF2716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 Kosgei2008</a:t>
            </a:r>
          </a:p>
        </p:txBody>
      </p:sp>
      <p:sp>
        <p:nvSpPr>
          <p:cNvPr id="60420" name="Slide Number Placeholder 4">
            <a:extLst>
              <a:ext uri="{FF2B5EF4-FFF2-40B4-BE49-F238E27FC236}">
                <a16:creationId xmlns:a16="http://schemas.microsoft.com/office/drawing/2014/main" id="{5BEEDEC6-9EF0-10E3-2B3E-9764A9B914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A4C038A-3BA7-483E-A3FA-B9A30513F2B6}" type="slidenum">
              <a:rPr lang="en-GB" altLang="en-US" sz="1400"/>
              <a:pPr>
                <a:spcBef>
                  <a:spcPct val="0"/>
                </a:spcBef>
                <a:buClrTx/>
                <a:buSzTx/>
                <a:buFontTx/>
                <a:buNone/>
              </a:pPr>
              <a:t>51</a:t>
            </a:fld>
            <a:endParaRPr lang="en-GB"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29301D3B-269B-CBE6-541D-2F861B0617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F43A572-5864-4893-A2C1-D452D6138B88}" type="slidenum">
              <a:rPr lang="en-GB" altLang="en-US" sz="1400"/>
              <a:pPr>
                <a:spcBef>
                  <a:spcPct val="0"/>
                </a:spcBef>
                <a:buClrTx/>
                <a:buSzTx/>
                <a:buFontTx/>
                <a:buNone/>
              </a:pPr>
              <a:t>6</a:t>
            </a:fld>
            <a:endParaRPr lang="en-GB" altLang="en-US" sz="1400"/>
          </a:p>
        </p:txBody>
      </p:sp>
      <p:sp>
        <p:nvSpPr>
          <p:cNvPr id="10243" name="Rectangle 2">
            <a:extLst>
              <a:ext uri="{FF2B5EF4-FFF2-40B4-BE49-F238E27FC236}">
                <a16:creationId xmlns:a16="http://schemas.microsoft.com/office/drawing/2014/main" id="{FCE9C1E7-ABC1-3C8A-92C5-69F4F79933D4}"/>
              </a:ext>
            </a:extLst>
          </p:cNvPr>
          <p:cNvSpPr>
            <a:spLocks noGrp="1" noChangeArrowheads="1"/>
          </p:cNvSpPr>
          <p:nvPr>
            <p:ph type="title"/>
          </p:nvPr>
        </p:nvSpPr>
        <p:spPr/>
        <p:txBody>
          <a:bodyPr/>
          <a:lstStyle/>
          <a:p>
            <a:pPr eaLnBrk="1" hangingPunct="1"/>
            <a:r>
              <a:rPr lang="en-US" altLang="en-US" sz="4000" b="1" i="1">
                <a:latin typeface="Times New Roman" panose="02020603050405020304" pitchFamily="18" charset="0"/>
              </a:rPr>
              <a:t>The need for…</a:t>
            </a:r>
            <a:br>
              <a:rPr lang="en-US" altLang="en-US" sz="4000" b="1" i="1">
                <a:latin typeface="Times New Roman" panose="02020603050405020304" pitchFamily="18" charset="0"/>
              </a:rPr>
            </a:br>
            <a:r>
              <a:rPr lang="en-US" altLang="en-US" sz="4000" b="1" i="1">
                <a:latin typeface="Times New Roman" panose="02020603050405020304" pitchFamily="18" charset="0"/>
              </a:rPr>
              <a:t>           ... Protecting Private property</a:t>
            </a:r>
            <a:endParaRPr lang="en-GB" altLang="en-US" sz="4000" b="1" i="1">
              <a:latin typeface="Times New Roman" panose="02020603050405020304" pitchFamily="18" charset="0"/>
            </a:endParaRPr>
          </a:p>
        </p:txBody>
      </p:sp>
      <p:sp>
        <p:nvSpPr>
          <p:cNvPr id="10244" name="Rectangle 3">
            <a:extLst>
              <a:ext uri="{FF2B5EF4-FFF2-40B4-BE49-F238E27FC236}">
                <a16:creationId xmlns:a16="http://schemas.microsoft.com/office/drawing/2014/main" id="{2342DF78-B165-48FF-171A-663D737AF7EB}"/>
              </a:ext>
            </a:extLst>
          </p:cNvPr>
          <p:cNvSpPr>
            <a:spLocks noGrp="1" noChangeArrowheads="1"/>
          </p:cNvSpPr>
          <p:nvPr>
            <p:ph type="body" idx="1"/>
          </p:nvPr>
        </p:nvSpPr>
        <p:spPr/>
        <p:txBody>
          <a:bodyPr/>
          <a:lstStyle/>
          <a:p>
            <a:pPr algn="just" eaLnBrk="1" hangingPunct="1"/>
            <a:r>
              <a:rPr lang="en-US" altLang="en-US">
                <a:solidFill>
                  <a:srgbClr val="000000"/>
                </a:solidFill>
                <a:latin typeface="Times New Roman" panose="02020603050405020304" pitchFamily="18" charset="0"/>
                <a:cs typeface="Times New Roman" panose="02020603050405020304" pitchFamily="18" charset="0"/>
              </a:rPr>
              <a:t>Works against the ‘lazy’ in you!</a:t>
            </a:r>
          </a:p>
          <a:p>
            <a:pPr lvl="1" algn="just" eaLnBrk="1" hangingPunct="1"/>
            <a:r>
              <a:rPr lang="en-US" altLang="en-US">
                <a:solidFill>
                  <a:srgbClr val="000000"/>
                </a:solidFill>
                <a:latin typeface="Times New Roman" panose="02020603050405020304" pitchFamily="18" charset="0"/>
                <a:cs typeface="Times New Roman" panose="02020603050405020304" pitchFamily="18" charset="0"/>
              </a:rPr>
              <a:t>It prevents </a:t>
            </a:r>
            <a:r>
              <a:rPr lang="en-US" altLang="en-US" u="sng">
                <a:solidFill>
                  <a:srgbClr val="000000"/>
                </a:solidFill>
                <a:latin typeface="Times New Roman" panose="02020603050405020304" pitchFamily="18" charset="0"/>
                <a:cs typeface="Times New Roman" panose="02020603050405020304" pitchFamily="18" charset="0"/>
              </a:rPr>
              <a:t>free riding</a:t>
            </a:r>
            <a:r>
              <a:rPr lang="en-US" altLang="en-US">
                <a:solidFill>
                  <a:srgbClr val="000000"/>
                </a:solidFill>
                <a:latin typeface="Times New Roman" panose="02020603050405020304" pitchFamily="18" charset="0"/>
                <a:cs typeface="Times New Roman" panose="02020603050405020304" pitchFamily="18" charset="0"/>
              </a:rPr>
              <a:t> on works or reputation of others and </a:t>
            </a:r>
          </a:p>
          <a:p>
            <a:pPr algn="just" eaLnBrk="1" hangingPunct="1"/>
            <a:r>
              <a:rPr lang="en-US" altLang="en-US">
                <a:solidFill>
                  <a:srgbClr val="000000"/>
                </a:solidFill>
                <a:latin typeface="Times New Roman" panose="02020603050405020304" pitchFamily="18" charset="0"/>
                <a:cs typeface="Times New Roman" panose="02020603050405020304" pitchFamily="18" charset="0"/>
              </a:rPr>
              <a:t>Frees your creative mind</a:t>
            </a:r>
          </a:p>
          <a:p>
            <a:pPr lvl="1" algn="just" eaLnBrk="1" hangingPunct="1"/>
            <a:r>
              <a:rPr lang="en-US" altLang="en-US">
                <a:solidFill>
                  <a:srgbClr val="000000"/>
                </a:solidFill>
                <a:latin typeface="Times New Roman" panose="02020603050405020304" pitchFamily="18" charset="0"/>
                <a:cs typeface="Times New Roman" panose="02020603050405020304" pitchFamily="18" charset="0"/>
              </a:rPr>
              <a:t>Prevents possible </a:t>
            </a:r>
            <a:r>
              <a:rPr lang="en-US" altLang="en-US" u="sng">
                <a:solidFill>
                  <a:srgbClr val="000000"/>
                </a:solidFill>
                <a:latin typeface="Times New Roman" panose="02020603050405020304" pitchFamily="18" charset="0"/>
                <a:cs typeface="Times New Roman" panose="02020603050405020304" pitchFamily="18" charset="0"/>
              </a:rPr>
              <a:t>holdout</a:t>
            </a:r>
            <a:r>
              <a:rPr lang="en-US" altLang="en-US">
                <a:solidFill>
                  <a:srgbClr val="000000"/>
                </a:solidFill>
                <a:latin typeface="Times New Roman" panose="02020603050405020304" pitchFamily="18" charset="0"/>
                <a:cs typeface="Times New Roman" panose="02020603050405020304" pitchFamily="18" charset="0"/>
              </a:rPr>
              <a:t> of life enriching ideas from learned and ingenious minds.</a:t>
            </a:r>
          </a:p>
          <a:p>
            <a:pPr eaLnBrk="1" hangingPunct="1"/>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8E2C1700-539A-E30C-45E9-F2BB29A872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C6D6D6A-DD2F-42E1-9BFD-04ED2B883283}" type="slidenum">
              <a:rPr lang="en-GB" altLang="en-US" sz="1400"/>
              <a:pPr>
                <a:spcBef>
                  <a:spcPct val="0"/>
                </a:spcBef>
                <a:buClrTx/>
                <a:buSzTx/>
                <a:buFontTx/>
                <a:buNone/>
              </a:pPr>
              <a:t>7</a:t>
            </a:fld>
            <a:endParaRPr lang="en-GB" altLang="en-US" sz="1400"/>
          </a:p>
        </p:txBody>
      </p:sp>
      <p:sp>
        <p:nvSpPr>
          <p:cNvPr id="11267" name="Rectangle 2">
            <a:extLst>
              <a:ext uri="{FF2B5EF4-FFF2-40B4-BE49-F238E27FC236}">
                <a16:creationId xmlns:a16="http://schemas.microsoft.com/office/drawing/2014/main" id="{E19E1C32-5490-7B02-4914-1B0F4CBEA8D0}"/>
              </a:ext>
            </a:extLst>
          </p:cNvPr>
          <p:cNvSpPr>
            <a:spLocks noGrp="1" noChangeArrowheads="1"/>
          </p:cNvSpPr>
          <p:nvPr>
            <p:ph type="title"/>
          </p:nvPr>
        </p:nvSpPr>
        <p:spPr/>
        <p:txBody>
          <a:bodyPr/>
          <a:lstStyle/>
          <a:p>
            <a:pPr eaLnBrk="1" hangingPunct="1"/>
            <a:r>
              <a:rPr lang="en-US" altLang="en-US" i="1">
                <a:latin typeface="Times New Roman" panose="02020603050405020304" pitchFamily="18" charset="0"/>
              </a:rPr>
              <a:t>In sum:</a:t>
            </a:r>
            <a:endParaRPr lang="en-GB" altLang="en-US">
              <a:latin typeface="Times New Roman" panose="02020603050405020304" pitchFamily="18" charset="0"/>
            </a:endParaRPr>
          </a:p>
        </p:txBody>
      </p:sp>
      <p:sp>
        <p:nvSpPr>
          <p:cNvPr id="11268" name="Rectangle 3">
            <a:extLst>
              <a:ext uri="{FF2B5EF4-FFF2-40B4-BE49-F238E27FC236}">
                <a16:creationId xmlns:a16="http://schemas.microsoft.com/office/drawing/2014/main" id="{6C5319F3-1053-F41D-E19E-B83F7BD68DCF}"/>
              </a:ext>
            </a:extLst>
          </p:cNvPr>
          <p:cNvSpPr>
            <a:spLocks noGrp="1" noChangeArrowheads="1"/>
          </p:cNvSpPr>
          <p:nvPr>
            <p:ph type="body" idx="1"/>
          </p:nvPr>
        </p:nvSpPr>
        <p:spPr/>
        <p:txBody>
          <a:bodyPr/>
          <a:lstStyle/>
          <a:p>
            <a:pPr eaLnBrk="1" hangingPunct="1"/>
            <a:r>
              <a:rPr lang="en-US" altLang="en-US">
                <a:latin typeface="Times New Roman" panose="02020603050405020304" pitchFamily="18" charset="0"/>
              </a:rPr>
              <a:t>Why Protect your Intellectual Property? </a:t>
            </a:r>
          </a:p>
          <a:p>
            <a:pPr lvl="1" eaLnBrk="1" hangingPunct="1"/>
            <a:r>
              <a:rPr lang="en-US" altLang="en-US">
                <a:latin typeface="Times New Roman" panose="02020603050405020304" pitchFamily="18" charset="0"/>
              </a:rPr>
              <a:t>Incentive to create</a:t>
            </a:r>
          </a:p>
          <a:p>
            <a:pPr lvl="1" eaLnBrk="1" hangingPunct="1"/>
            <a:r>
              <a:rPr lang="en-US" altLang="en-US">
                <a:latin typeface="Times New Roman" panose="02020603050405020304" pitchFamily="18" charset="0"/>
              </a:rPr>
              <a:t>Prevent unjust enrichment</a:t>
            </a:r>
          </a:p>
          <a:p>
            <a:pPr lvl="1" eaLnBrk="1" hangingPunct="1"/>
            <a:r>
              <a:rPr lang="en-US" altLang="en-US">
                <a:latin typeface="Times New Roman" panose="02020603050405020304" pitchFamily="18" charset="0"/>
              </a:rPr>
              <a:t>Prevent “hold out” of life enriching ideas</a:t>
            </a:r>
            <a:endParaRPr lang="en-GB" altLang="en-US">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1EA7D6C1-FD7D-7453-D97F-377F60191B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5374515-9CC2-45CB-A6D8-DFA60EB6B12A}" type="slidenum">
              <a:rPr lang="en-GB" altLang="en-US" sz="1400"/>
              <a:pPr>
                <a:spcBef>
                  <a:spcPct val="0"/>
                </a:spcBef>
                <a:buClrTx/>
                <a:buSzTx/>
                <a:buFontTx/>
                <a:buNone/>
              </a:pPr>
              <a:t>8</a:t>
            </a:fld>
            <a:endParaRPr lang="en-GB" altLang="en-US" sz="1400"/>
          </a:p>
        </p:txBody>
      </p:sp>
      <p:sp>
        <p:nvSpPr>
          <p:cNvPr id="12291" name="Rectangle 2">
            <a:extLst>
              <a:ext uri="{FF2B5EF4-FFF2-40B4-BE49-F238E27FC236}">
                <a16:creationId xmlns:a16="http://schemas.microsoft.com/office/drawing/2014/main" id="{AD8DF11A-8790-00DA-9404-A263ECDF041E}"/>
              </a:ext>
            </a:extLst>
          </p:cNvPr>
          <p:cNvSpPr>
            <a:spLocks noGrp="1" noChangeArrowheads="1"/>
          </p:cNvSpPr>
          <p:nvPr>
            <p:ph type="title"/>
          </p:nvPr>
        </p:nvSpPr>
        <p:spPr/>
        <p:txBody>
          <a:bodyPr/>
          <a:lstStyle/>
          <a:p>
            <a:pPr eaLnBrk="1" hangingPunct="1"/>
            <a:r>
              <a:rPr lang="en-US" altLang="en-US" sz="2400">
                <a:latin typeface="Times New Roman" panose="02020603050405020304" pitchFamily="18" charset="0"/>
              </a:rPr>
              <a:t>Cont/.</a:t>
            </a:r>
            <a:r>
              <a:rPr lang="en-US" altLang="en-US">
                <a:latin typeface="Times New Roman" panose="02020603050405020304" pitchFamily="18" charset="0"/>
              </a:rPr>
              <a:t> Legal basis of Protecting IP</a:t>
            </a:r>
          </a:p>
        </p:txBody>
      </p:sp>
      <p:sp>
        <p:nvSpPr>
          <p:cNvPr id="12292" name="Rectangle 3">
            <a:extLst>
              <a:ext uri="{FF2B5EF4-FFF2-40B4-BE49-F238E27FC236}">
                <a16:creationId xmlns:a16="http://schemas.microsoft.com/office/drawing/2014/main" id="{0B39A79D-DE35-0EDD-E967-39ECBC536337}"/>
              </a:ext>
            </a:extLst>
          </p:cNvPr>
          <p:cNvSpPr>
            <a:spLocks noGrp="1" noChangeArrowheads="1"/>
          </p:cNvSpPr>
          <p:nvPr>
            <p:ph type="body" idx="1"/>
          </p:nvPr>
        </p:nvSpPr>
        <p:spPr/>
        <p:txBody>
          <a:bodyPr/>
          <a:lstStyle/>
          <a:p>
            <a:pPr eaLnBrk="1" hangingPunct="1">
              <a:lnSpc>
                <a:spcPct val="80000"/>
              </a:lnSpc>
            </a:pPr>
            <a:r>
              <a:rPr lang="en-US" altLang="en-US">
                <a:latin typeface="Times New Roman" panose="02020603050405020304" pitchFamily="18" charset="0"/>
              </a:rPr>
              <a:t>Domestic Obligations:</a:t>
            </a:r>
          </a:p>
          <a:p>
            <a:pPr lvl="1" eaLnBrk="1" hangingPunct="1">
              <a:lnSpc>
                <a:spcPct val="80000"/>
              </a:lnSpc>
            </a:pPr>
            <a:r>
              <a:rPr lang="en-US" altLang="en-US">
                <a:latin typeface="Times New Roman" panose="02020603050405020304" pitchFamily="18" charset="0"/>
              </a:rPr>
              <a:t>The Constitution of Kenya:</a:t>
            </a:r>
            <a:r>
              <a:rPr lang="en-US" altLang="en-US" sz="2400">
                <a:latin typeface="Times New Roman" panose="02020603050405020304" pitchFamily="18" charset="0"/>
              </a:rPr>
              <a:t> </a:t>
            </a:r>
          </a:p>
          <a:p>
            <a:pPr lvl="2" eaLnBrk="1" hangingPunct="1">
              <a:lnSpc>
                <a:spcPct val="80000"/>
              </a:lnSpc>
            </a:pPr>
            <a:r>
              <a:rPr lang="en-GB" altLang="en-US">
                <a:latin typeface="Times New Roman" panose="02020603050405020304" pitchFamily="18" charset="0"/>
              </a:rPr>
              <a:t>The fundamental rights in the </a:t>
            </a:r>
            <a:r>
              <a:rPr lang="en-US" altLang="en-US">
                <a:latin typeface="Times New Roman" panose="02020603050405020304" pitchFamily="18" charset="0"/>
              </a:rPr>
              <a:t>C</a:t>
            </a:r>
            <a:r>
              <a:rPr lang="en-GB" altLang="en-US">
                <a:latin typeface="Times New Roman" panose="02020603050405020304" pitchFamily="18" charset="0"/>
              </a:rPr>
              <a:t>onstitution provide every person with the right to property; which must be understood to also include intellectual property. </a:t>
            </a:r>
            <a:endParaRPr lang="en-US" altLang="en-US">
              <a:latin typeface="Times New Roman" panose="02020603050405020304" pitchFamily="18" charset="0"/>
            </a:endParaRPr>
          </a:p>
          <a:p>
            <a:pPr lvl="2" eaLnBrk="1" hangingPunct="1">
              <a:lnSpc>
                <a:spcPct val="80000"/>
              </a:lnSpc>
            </a:pPr>
            <a:r>
              <a:rPr lang="en-GB" altLang="en-US">
                <a:latin typeface="Times New Roman" panose="02020603050405020304" pitchFamily="18" charset="0"/>
              </a:rPr>
              <a:t>It provides:-</a:t>
            </a:r>
            <a:r>
              <a:rPr lang="en-US" altLang="en-US">
                <a:latin typeface="Times New Roman" panose="02020603050405020304" pitchFamily="18" charset="0"/>
              </a:rPr>
              <a:t> </a:t>
            </a:r>
            <a:r>
              <a:rPr lang="en-US" altLang="en-US">
                <a:latin typeface="Arial" panose="020B0604020202020204" pitchFamily="34" charset="0"/>
              </a:rPr>
              <a:t>Sec.</a:t>
            </a:r>
            <a:r>
              <a:rPr lang="en-GB" altLang="en-US">
                <a:latin typeface="Arial" panose="020B0604020202020204" pitchFamily="34" charset="0"/>
              </a:rPr>
              <a:t>75. (1) No property of any description shall be compulsorily taken possession of, and no </a:t>
            </a:r>
            <a:r>
              <a:rPr lang="en-GB" altLang="en-US" b="1" u="sng">
                <a:latin typeface="Arial" panose="020B0604020202020204" pitchFamily="34" charset="0"/>
              </a:rPr>
              <a:t>interest in or right over property</a:t>
            </a:r>
            <a:r>
              <a:rPr lang="en-GB" altLang="en-US">
                <a:latin typeface="Arial" panose="020B0604020202020204" pitchFamily="34" charset="0"/>
              </a:rPr>
              <a:t> of any description shall be compulsorily acquired, except where the following conditions are satisfied…..</a:t>
            </a:r>
            <a:r>
              <a:rPr lang="en-GB" altLang="en-US">
                <a:latin typeface="Times New Roman" panose="02020603050405020304" pitchFamily="18" charset="0"/>
              </a:rPr>
              <a:t> </a:t>
            </a:r>
            <a:br>
              <a:rPr lang="en-GB" altLang="en-US">
                <a:latin typeface="Times New Roman" panose="02020603050405020304" pitchFamily="18" charset="0"/>
              </a:rPr>
            </a:br>
            <a:endParaRPr lang="en-US" altLang="en-US">
              <a:latin typeface="Times New Roman" panose="02020603050405020304" pitchFamily="18" charset="0"/>
            </a:endParaRPr>
          </a:p>
          <a:p>
            <a:pPr lvl="1" eaLnBrk="1" hangingPunct="1">
              <a:lnSpc>
                <a:spcPct val="80000"/>
              </a:lnSpc>
            </a:pPr>
            <a:endParaRPr lang="en-US" altLang="en-US" sz="200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9E9E0000-EA10-F14B-1458-53A393EAF7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C08C680-96D0-4CFC-8D58-9B8BBB52734A}" type="slidenum">
              <a:rPr lang="en-GB" altLang="en-US" sz="1400"/>
              <a:pPr>
                <a:spcBef>
                  <a:spcPct val="0"/>
                </a:spcBef>
                <a:buClrTx/>
                <a:buSzTx/>
                <a:buFontTx/>
                <a:buNone/>
              </a:pPr>
              <a:t>9</a:t>
            </a:fld>
            <a:endParaRPr lang="en-GB" altLang="en-US" sz="1400"/>
          </a:p>
        </p:txBody>
      </p:sp>
      <p:sp>
        <p:nvSpPr>
          <p:cNvPr id="13315" name="Rectangle 2">
            <a:extLst>
              <a:ext uri="{FF2B5EF4-FFF2-40B4-BE49-F238E27FC236}">
                <a16:creationId xmlns:a16="http://schemas.microsoft.com/office/drawing/2014/main" id="{5FC7AF2F-D3CA-0A12-23FF-6E661B48A584}"/>
              </a:ext>
            </a:extLst>
          </p:cNvPr>
          <p:cNvSpPr>
            <a:spLocks noGrp="1" noChangeArrowheads="1"/>
          </p:cNvSpPr>
          <p:nvPr>
            <p:ph type="title"/>
          </p:nvPr>
        </p:nvSpPr>
        <p:spPr/>
        <p:txBody>
          <a:bodyPr/>
          <a:lstStyle/>
          <a:p>
            <a:pPr eaLnBrk="1" hangingPunct="1"/>
            <a:r>
              <a:rPr lang="en-US" altLang="en-US">
                <a:latin typeface="Times New Roman" panose="02020603050405020304" pitchFamily="18" charset="0"/>
              </a:rPr>
              <a:t>Different aspects of IP</a:t>
            </a:r>
            <a:endParaRPr lang="en-GB" altLang="en-US">
              <a:latin typeface="Times New Roman" panose="02020603050405020304" pitchFamily="18" charset="0"/>
            </a:endParaRPr>
          </a:p>
        </p:txBody>
      </p:sp>
      <p:sp>
        <p:nvSpPr>
          <p:cNvPr id="13316" name="Rectangle 3">
            <a:extLst>
              <a:ext uri="{FF2B5EF4-FFF2-40B4-BE49-F238E27FC236}">
                <a16:creationId xmlns:a16="http://schemas.microsoft.com/office/drawing/2014/main" id="{4D1B7965-FF14-902E-FBD6-BA2E8ACA6D65}"/>
              </a:ext>
            </a:extLst>
          </p:cNvPr>
          <p:cNvSpPr>
            <a:spLocks noGrp="1" noChangeArrowheads="1"/>
          </p:cNvSpPr>
          <p:nvPr>
            <p:ph type="body" idx="1"/>
          </p:nvPr>
        </p:nvSpPr>
        <p:spPr>
          <a:xfrm>
            <a:off x="0" y="1981200"/>
            <a:ext cx="8839200" cy="3886200"/>
          </a:xfrm>
        </p:spPr>
        <p:txBody>
          <a:bodyPr/>
          <a:lstStyle/>
          <a:p>
            <a:pPr eaLnBrk="1" hangingPunct="1">
              <a:lnSpc>
                <a:spcPct val="80000"/>
              </a:lnSpc>
              <a:buFont typeface="Wingdings" panose="05000000000000000000" pitchFamily="2" charset="2"/>
              <a:buNone/>
            </a:pPr>
            <a:r>
              <a:rPr lang="en-US" altLang="en-US" sz="2400" u="sng">
                <a:latin typeface="Times New Roman" panose="02020603050405020304" pitchFamily="18" charset="0"/>
              </a:rPr>
              <a:t>Type of IP</a:t>
            </a:r>
            <a:r>
              <a:rPr lang="en-US" altLang="en-US" sz="2400" b="1">
                <a:latin typeface="Times New Roman" panose="02020603050405020304" pitchFamily="18" charset="0"/>
              </a:rPr>
              <a:t>					</a:t>
            </a:r>
            <a:r>
              <a:rPr lang="en-US" altLang="en-US" sz="2400" u="sng">
                <a:latin typeface="Times New Roman" panose="02020603050405020304" pitchFamily="18" charset="0"/>
              </a:rPr>
              <a:t>IP Rights</a:t>
            </a:r>
          </a:p>
          <a:p>
            <a:pPr eaLnBrk="1" hangingPunct="1">
              <a:lnSpc>
                <a:spcPct val="80000"/>
              </a:lnSpc>
              <a:buFont typeface="Wingdings" panose="05000000000000000000" pitchFamily="2" charset="2"/>
              <a:buNone/>
            </a:pPr>
            <a:r>
              <a:rPr lang="en-US" altLang="en-US" sz="2400">
                <a:latin typeface="Times New Roman" panose="02020603050405020304" pitchFamily="18" charset="0"/>
              </a:rPr>
              <a:t>Inventions				</a:t>
            </a:r>
            <a:r>
              <a:rPr lang="en-US" altLang="en-US" sz="2400" b="1">
                <a:latin typeface="Times New Roman" panose="02020603050405020304" pitchFamily="18" charset="0"/>
              </a:rPr>
              <a:t>Patents</a:t>
            </a:r>
          </a:p>
          <a:p>
            <a:pPr eaLnBrk="1" hangingPunct="1">
              <a:lnSpc>
                <a:spcPct val="80000"/>
              </a:lnSpc>
              <a:buFont typeface="Wingdings" panose="05000000000000000000" pitchFamily="2" charset="2"/>
              <a:buNone/>
            </a:pPr>
            <a:r>
              <a:rPr lang="en-US" altLang="en-US" sz="2400">
                <a:latin typeface="Times New Roman" panose="02020603050405020304" pitchFamily="18" charset="0"/>
              </a:rPr>
              <a:t>works of Art and Authorship		</a:t>
            </a:r>
            <a:r>
              <a:rPr lang="en-US" altLang="en-US" sz="2400" b="1">
                <a:latin typeface="Times New Roman" panose="02020603050405020304" pitchFamily="18" charset="0"/>
              </a:rPr>
              <a:t>Copyright</a:t>
            </a:r>
            <a:r>
              <a:rPr lang="en-US" altLang="en-US" sz="2400">
                <a:latin typeface="Times New Roman" panose="02020603050405020304" pitchFamily="18" charset="0"/>
              </a:rPr>
              <a:t>  </a:t>
            </a:r>
          </a:p>
          <a:p>
            <a:pPr eaLnBrk="1" hangingPunct="1">
              <a:lnSpc>
                <a:spcPct val="80000"/>
              </a:lnSpc>
              <a:buFont typeface="Wingdings" panose="05000000000000000000" pitchFamily="2" charset="2"/>
              <a:buNone/>
            </a:pPr>
            <a:r>
              <a:rPr lang="en-US" altLang="en-US" sz="2400">
                <a:latin typeface="Times New Roman" panose="02020603050405020304" pitchFamily="18" charset="0"/>
              </a:rPr>
              <a:t>Source identification/Brand names</a:t>
            </a:r>
            <a:r>
              <a:rPr lang="en-US" altLang="en-US" sz="2000">
                <a:latin typeface="Times New Roman" panose="02020603050405020304" pitchFamily="18" charset="0"/>
              </a:rPr>
              <a:t>	</a:t>
            </a:r>
            <a:r>
              <a:rPr lang="en-US" altLang="en-US" sz="2000" b="1">
                <a:latin typeface="Times New Roman" panose="02020603050405020304" pitchFamily="18" charset="0"/>
              </a:rPr>
              <a:t>Trademarks</a:t>
            </a:r>
            <a:r>
              <a:rPr lang="en-US" altLang="en-US" sz="2400">
                <a:latin typeface="Times New Roman" panose="02020603050405020304" pitchFamily="18" charset="0"/>
              </a:rPr>
              <a:t> </a:t>
            </a:r>
          </a:p>
          <a:p>
            <a:pPr eaLnBrk="1" hangingPunct="1">
              <a:lnSpc>
                <a:spcPct val="80000"/>
              </a:lnSpc>
              <a:buFont typeface="Wingdings" panose="05000000000000000000" pitchFamily="2" charset="2"/>
              <a:buNone/>
            </a:pPr>
            <a:r>
              <a:rPr lang="en-US" altLang="en-US" sz="2400">
                <a:latin typeface="Times New Roman" panose="02020603050405020304" pitchFamily="18" charset="0"/>
              </a:rPr>
              <a:t>Aesthetics/Ornamental features	</a:t>
            </a:r>
            <a:r>
              <a:rPr lang="en-US" altLang="en-US" sz="2400" b="1">
                <a:latin typeface="Times New Roman" panose="02020603050405020304" pitchFamily="18" charset="0"/>
              </a:rPr>
              <a:t>Designs</a:t>
            </a:r>
            <a:endParaRPr lang="en-US" altLang="en-US" sz="24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400">
                <a:latin typeface="Times New Roman" panose="02020603050405020304" pitchFamily="18" charset="0"/>
              </a:rPr>
              <a:t>Proprietary information		</a:t>
            </a:r>
            <a:r>
              <a:rPr lang="en-US" altLang="en-US" sz="2400" b="1">
                <a:latin typeface="Times New Roman" panose="02020603050405020304" pitchFamily="18" charset="0"/>
              </a:rPr>
              <a:t>Trade secrets</a:t>
            </a:r>
            <a:r>
              <a:rPr lang="en-US" altLang="en-US" sz="2400">
                <a:latin typeface="Times New Roman" panose="02020603050405020304" pitchFamily="18" charset="0"/>
              </a:rPr>
              <a:t> </a:t>
            </a:r>
          </a:p>
          <a:p>
            <a:pPr eaLnBrk="1" hangingPunct="1">
              <a:lnSpc>
                <a:spcPct val="80000"/>
              </a:lnSpc>
              <a:buFont typeface="Wingdings" panose="05000000000000000000" pitchFamily="2" charset="2"/>
              <a:buNone/>
            </a:pPr>
            <a:endParaRPr lang="en-GB" altLang="en-US" sz="240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1858</TotalTime>
  <Words>1964</Words>
  <Application>Microsoft Office PowerPoint</Application>
  <PresentationFormat>On-screen Show (4:3)</PresentationFormat>
  <Paragraphs>440</Paragraphs>
  <Slides>51</Slides>
  <Notes>5</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Blends</vt:lpstr>
      <vt:lpstr>PowerPoint Presentation</vt:lpstr>
      <vt:lpstr>Introduction </vt:lpstr>
      <vt:lpstr>introduction</vt:lpstr>
      <vt:lpstr>    Introduction to IP</vt:lpstr>
      <vt:lpstr>The need for…            ... Protecting Private property</vt:lpstr>
      <vt:lpstr>The need for…            ... Protecting Private property</vt:lpstr>
      <vt:lpstr>In sum:</vt:lpstr>
      <vt:lpstr>Cont/. Legal basis of Protecting IP</vt:lpstr>
      <vt:lpstr>Different aspects of IP</vt:lpstr>
      <vt:lpstr>PATENT</vt:lpstr>
      <vt:lpstr>Patentable subject matter</vt:lpstr>
      <vt:lpstr>What is not Patentable?</vt:lpstr>
      <vt:lpstr>Cont/. What is not Patentable?</vt:lpstr>
      <vt:lpstr>Examples</vt:lpstr>
      <vt:lpstr>More Examples</vt:lpstr>
      <vt:lpstr>COPYRIGHT</vt:lpstr>
      <vt:lpstr>Copyrights</vt:lpstr>
      <vt:lpstr>Copyrights</vt:lpstr>
      <vt:lpstr>Why Protect your Copyright?</vt:lpstr>
      <vt:lpstr>Subject matter of Copyright</vt:lpstr>
      <vt:lpstr> Cont/. Subject matter of Copyright</vt:lpstr>
      <vt:lpstr> Cont/. Subject matter of Copyright</vt:lpstr>
      <vt:lpstr> Cont/. Subject matter of Copyright</vt:lpstr>
      <vt:lpstr>What does copyright protect?</vt:lpstr>
      <vt:lpstr>Exemptions (Fair use doctrine)</vt:lpstr>
      <vt:lpstr>Requirements for copyright Protection</vt:lpstr>
      <vt:lpstr>TRADEMARK</vt:lpstr>
      <vt:lpstr>Cont/Subject matter of Trademark?</vt:lpstr>
      <vt:lpstr>PowerPoint Presentation</vt:lpstr>
      <vt:lpstr>PowerPoint Presentation</vt:lpstr>
      <vt:lpstr>PowerPoint Presentation</vt:lpstr>
      <vt:lpstr>Why protect your trademark?</vt:lpstr>
      <vt:lpstr>What are trademarks for?</vt:lpstr>
      <vt:lpstr>Cont/ What are trademarks for?</vt:lpstr>
      <vt:lpstr>INDUSTRIAL DESIGN</vt:lpstr>
      <vt:lpstr>Subject matter of Industrial Designs</vt:lpstr>
      <vt:lpstr>Examples of Industrial Designs</vt:lpstr>
      <vt:lpstr>Examples of Industrial Designs</vt:lpstr>
      <vt:lpstr>Examples of Industrial Designs</vt:lpstr>
      <vt:lpstr>Importance of Industrial Designs in   Business </vt:lpstr>
      <vt:lpstr>Why protect an ID?</vt:lpstr>
      <vt:lpstr>Requirements for ID registration</vt:lpstr>
      <vt:lpstr>TRADE SECRETS</vt:lpstr>
      <vt:lpstr>Subject matter of Trade Secrets</vt:lpstr>
      <vt:lpstr>Requirements for protecting Trade Secret</vt:lpstr>
      <vt:lpstr>Problems from New Technologies That Affect Intellectual Property Owners </vt:lpstr>
      <vt:lpstr>        Technology, Markets and Management, and Regulations and Enforcement </vt:lpstr>
      <vt:lpstr>Technology, Markets and Management, and Regulations and Enforcement</vt:lpstr>
      <vt:lpstr>Technology, Markets and Management, and Regulations and Enforcement</vt:lpstr>
      <vt:lpstr>  Restrictions and Bans on Technology </vt:lpstr>
      <vt:lpstr>PowerPoint Presentation</vt:lpstr>
    </vt:vector>
  </TitlesOfParts>
  <Company>KIPI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Intellectual Property Rights</dc:title>
  <dc:creator>lkosgei</dc:creator>
  <cp:lastModifiedBy>Maxwell mwangi</cp:lastModifiedBy>
  <cp:revision>122</cp:revision>
  <dcterms:created xsi:type="dcterms:W3CDTF">2006-03-22T14:02:55Z</dcterms:created>
  <dcterms:modified xsi:type="dcterms:W3CDTF">2023-02-03T05:07:21Z</dcterms:modified>
</cp:coreProperties>
</file>