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56" r:id="rId2"/>
    <p:sldId id="258" r:id="rId3"/>
    <p:sldId id="270" r:id="rId4"/>
    <p:sldId id="260" r:id="rId5"/>
    <p:sldId id="274" r:id="rId6"/>
    <p:sldId id="261" r:id="rId7"/>
    <p:sldId id="264" r:id="rId8"/>
    <p:sldId id="267" r:id="rId9"/>
    <p:sldId id="268" r:id="rId10"/>
    <p:sldId id="272" r:id="rId11"/>
    <p:sldId id="27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410" autoAdjust="0"/>
  </p:normalViewPr>
  <p:slideViewPr>
    <p:cSldViewPr>
      <p:cViewPr varScale="1">
        <p:scale>
          <a:sx n="63" d="100"/>
          <a:sy n="63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CF24AE2-3C14-E338-F443-BD482985C2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961460E-5497-281E-CB04-DBCCB87516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8676DB3-7C40-A771-1E07-C02725A997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FAB0525F-0366-4174-44F5-5909DBC2F6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42AA051-F7DE-83BC-24A9-7A7860DCC2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EC02E60D-8745-7DAF-EE77-6E7CDAEFE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49E662E-8BE7-4EFF-8792-4EFBD10F59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6017ADB-CC7D-F157-5058-D544BBE9D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3D97A7-17E6-4160-8F61-B9874897121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A4E8A87-8356-0632-7D6C-76325B3AA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98CAC86-2C7A-B746-52EA-1BE15CB0D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07042BC-9D39-BA4A-E439-A95E38E8F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5186C6-93F2-4F48-B41E-2B14FD00B38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8B0EB70-901B-4D38-99CA-90C1360F0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18B6473-4E5C-E146-EB93-CF57D79A3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43BA3E5-A6AD-6530-BA39-54EA936F0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2E590D-6CD0-49E0-90E8-91780B02EC1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61B416F-41FB-25C8-568A-8B84841CA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3178C8F-E51A-B5E0-1D90-1331645DE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A07A8E7-A81C-5AF6-5FA9-9CB857DFA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F00DE3-B921-40DA-AA32-AAD99A67CFC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5A5B0E5-CBB9-3C76-C523-3520B1621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3137413-FD6E-B5AB-FA43-8543AF8A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AFB28CF-88EA-0FF0-684F-C0C1830BC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04AE13-9E57-4E8D-A21A-8A4C4683B93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E3E1DAE-72E1-0EB2-6D75-5129FBFA4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1DF97AB-4799-FC1C-9928-FDF461B50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FDF34DE-0D81-BC04-EF43-EB914195A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EEE63E-86D5-4718-BFC0-59DE97FD54D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7166772-0BA8-78CF-56E0-BA1FA6F21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6314DB3-467E-08C3-0371-1302400E9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E8584AA-3169-9748-4BE6-E2D455463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FF7BCC-C4EA-48C3-952A-5A57C8A3625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7BCC28A-8DBD-ACC2-BBBE-358C84F43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CCBBA58-7C19-EA81-C8FB-5B4D1A461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684DDFF-DBF1-E25D-0F4C-2577FAA70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656766-E4BB-4676-AAE7-950A4FBDF422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E4127C-2614-F489-53BA-3FA7E3AD8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ECF8F1-99FF-B673-C671-96ED06323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7B4D2B4-0AD5-A9CC-616A-21235EC98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F35097-8094-40FA-803B-14D8469BC3B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C40F121-C5C1-E1CE-C41F-2409395B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220594F-A22C-8618-E681-F053A96EE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136CFC2-C096-AFFF-AE8D-09123ECD7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AD6226-B184-4E36-A0BB-831229583A4E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5A790D8-36CB-BFE8-D576-166607D18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5AD0FD7-D45C-3C99-44B6-D0D12BFA6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864C4E-E46B-F054-762E-5180FD3176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1E12189-85B9-38D8-AEBF-1AE0F129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645A379-91BD-E672-7491-7C546A84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8C4C0FA7-4E9A-13CA-7A4B-B7B821ED712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B4A9E6-AF50-16A4-B057-EF0FD072E8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394F37C-2B6A-43CF-6E7A-E731A3A219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7F4BC60-2174-467C-3434-DFC38A492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DED5B-5338-42F3-A299-1ABD166B4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9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EDA49E3-711C-A31F-3C1B-8FCA047C5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4DBA734-CDDD-29C9-9791-4DCCEF9B2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4C32808-4C3C-3F07-FECC-26AD03479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F89AB-EB6E-4A07-AE75-AF173CA22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28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E33A857-F68D-8D08-BDA9-A61E8F666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C04A60-D9A4-7506-1AD1-BE7806299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31154EC-3B08-7430-1ADF-F5C66134F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2886-21C3-415C-9B1C-2F46F7A0B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5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F206043-FD4F-15C8-3761-8421DC97F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96B8F7-7D41-AD59-DE46-0DA02F1FE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1A1B2AE-AFF7-F60D-9E70-1E1A72FBA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ECA75-B43A-471F-B0C8-023D8E9575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91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3FE29C-367D-D5A8-9D45-11D1319F4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6F8EAA-958D-FB1E-C644-695FA0600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034C4AB-8C62-3928-DA6F-FA86E5AB3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DCF9B-C45C-4575-A8C4-B81FB3664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2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7AC220-0296-26C0-3D46-5EB8CCDC12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B3FFE61-EDB5-F140-0052-90E207DB8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AF45B4-EA34-648F-7667-E4E688862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6FF45-E0C2-4FDA-A0E0-F31A0F8E8C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0DC363F-EAD1-8CF0-5382-26A81F156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78992B2-51CC-D8C2-6ACC-6F3CC95FE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3181FB7-7D6E-7721-0D6B-2E6BCBA25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FE0D2-3026-4033-85BE-8A947F00D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39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326380E-C9EB-9914-99CB-E39C8AEB2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E16E58-168E-2A35-CA9B-249F18A45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00D9EA3-D4FF-D908-2BB7-A20794736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A8717-3AB0-4CBC-9B15-A972E7C41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5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067D2DB-86E6-FE95-86A8-A4421BD74E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58D0A63-60E0-AE28-4742-95BA055E5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CFCB140-7A78-C39A-7674-E8176B8FE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0C89A-7928-408A-9F33-74C6DA368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8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210199A-E517-9A38-4A90-6AD52A222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C030F87-BD9D-44F1-86D4-E5B863D04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E90E93A-8783-B16A-6CF0-FDAA6FAD0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9FB5-0CF3-4BE2-8F79-5EBA86242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7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66872B4-4230-6EA9-6A10-F71091CE4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3002FB7-03F1-5D99-9014-B47499ECE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DBD6B02-4D70-2A7C-003D-0A636E64F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441AA-DCBC-4572-BC1E-0C09B8BDE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451396B-BB61-DC55-816B-28676B0B825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id="{B5FB9145-D556-F94F-A934-199AD55C2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id="{4CFA274D-B783-F0E5-19FA-880DC155C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/>
            </a:p>
          </p:txBody>
        </p:sp>
        <p:pic>
          <p:nvPicPr>
            <p:cNvPr id="1034" name="Picture 5">
              <a:extLst>
                <a:ext uri="{FF2B5EF4-FFF2-40B4-BE49-F238E27FC236}">
                  <a16:creationId xmlns:a16="http://schemas.microsoft.com/office/drawing/2014/main" id="{3887F67B-B90E-9395-3B85-73405DA862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93B95C46-12A0-B54A-68B6-B53FD3DD7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50F09EB8-5585-56DB-1EE9-7650A323E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A81EC55B-63FD-13D6-B746-3491CFBFAD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6875D36D-0CDB-545D-5442-6E91AC5C6E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8B2F61BB-8957-BB9A-D2D5-A25715AF45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EB11834-AD4B-45F6-AA61-B33B8AE86F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anose="05050102010706020507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7F49E38-713F-E424-BCF0-F7F6710AFB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Telecommuting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B6ACABC-CA25-DAEF-43A6-B45553086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Telecommuting Technologies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0917C68-23BE-84B5-EB02-3BA407005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/>
              <a:t>	Telecommuting usually involves all the elements of a Computer Based Information System, including hardware, software, telecommunications, data, procedures and people:</a:t>
            </a:r>
          </a:p>
          <a:p>
            <a:pPr eaLnBrk="1" hangingPunct="1"/>
            <a:r>
              <a:rPr lang="en-US" altLang="en-US"/>
              <a:t>Hardware: Computer, Printer</a:t>
            </a:r>
          </a:p>
          <a:p>
            <a:pPr eaLnBrk="1" hangingPunct="1"/>
            <a:r>
              <a:rPr lang="en-US" altLang="en-US"/>
              <a:t>Software: Job specific </a:t>
            </a:r>
          </a:p>
          <a:p>
            <a:pPr eaLnBrk="1" hangingPunct="1"/>
            <a:r>
              <a:rPr lang="en-US" altLang="en-US"/>
              <a:t>Telecommunications:Phone lines, Modems, Fax machines, Videoconferencing equipment</a:t>
            </a:r>
          </a:p>
          <a:p>
            <a:pPr eaLnBrk="1" hangingPunct="1"/>
            <a:r>
              <a:rPr lang="en-US" altLang="en-US"/>
              <a:t>Data: Access to databases</a:t>
            </a:r>
          </a:p>
          <a:p>
            <a:pPr eaLnBrk="1" hangingPunct="1"/>
            <a:r>
              <a:rPr lang="en-US" altLang="en-US"/>
              <a:t>Procedures: Related to telecommuting</a:t>
            </a:r>
          </a:p>
          <a:p>
            <a:pPr eaLnBrk="1" hangingPunct="1"/>
            <a:r>
              <a:rPr lang="en-US" altLang="en-US"/>
              <a:t>People: That make telecommuting happen (not only telecommuters)</a:t>
            </a:r>
          </a:p>
        </p:txBody>
      </p:sp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52B009E-87E1-D297-E654-852E2B14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Examples of professions where telecommuting is  convenient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44D788A-8C16-7377-96F5-FEE9126A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Customer carer services</a:t>
            </a:r>
          </a:p>
          <a:p>
            <a:r>
              <a:rPr lang="en-GB" altLang="en-US"/>
              <a:t>ICT support</a:t>
            </a:r>
          </a:p>
          <a:p>
            <a:r>
              <a:rPr lang="en-GB" altLang="en-US"/>
              <a:t>Programmers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353F15A-99EA-8C15-7731-4DDCAC06D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266700"/>
          </a:xfrm>
        </p:spPr>
        <p:txBody>
          <a:bodyPr/>
          <a:lstStyle/>
          <a:p>
            <a:pPr eaLnBrk="1" hangingPunct="1"/>
            <a:r>
              <a:rPr lang="en-US" altLang="en-US"/>
              <a:t>What is Telecommuting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D30C6A2-E3AD-57EA-AA71-F76E46424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7924800" cy="5867400"/>
          </a:xfrm>
        </p:spPr>
        <p:txBody>
          <a:bodyPr/>
          <a:lstStyle/>
          <a:p>
            <a:pPr eaLnBrk="1" hangingPunct="1"/>
            <a:r>
              <a:rPr lang="en-US" altLang="en-US"/>
              <a:t>“Telecommuting is the use of computers and other internet technologies to enable an employee to work off-site and outside the traditional workplace. This could include working partially, like one to three days a week from home, or working entirely at home corresponding when necessary with the employer” </a:t>
            </a:r>
          </a:p>
          <a:p>
            <a:pPr eaLnBrk="1" hangingPunct="1"/>
            <a:r>
              <a:rPr lang="en-US" altLang="en-US"/>
              <a:t>“Making use of information and communication technologies to practice some form of remote working” </a:t>
            </a:r>
          </a:p>
          <a:p>
            <a:pPr eaLnBrk="1" hangingPunct="1"/>
            <a:r>
              <a:rPr lang="en-US" altLang="en-US"/>
              <a:t>Telecommuting is moving the work to the workers instead of the workers moving to work </a:t>
            </a:r>
          </a:p>
          <a:p>
            <a:pPr eaLnBrk="1" hangingPunct="1"/>
            <a:r>
              <a:rPr lang="en-US" altLang="en-US"/>
              <a:t>Flex-work</a:t>
            </a:r>
          </a:p>
          <a:p>
            <a:pPr eaLnBrk="1" hangingPunct="1"/>
            <a:r>
              <a:rPr lang="en-US" altLang="en-US"/>
              <a:t>Term was coined by Jack Nilles in 1973</a:t>
            </a:r>
          </a:p>
          <a:p>
            <a:pPr eaLnBrk="1" hangingPunct="1"/>
            <a:r>
              <a:rPr lang="en-US" altLang="en-US"/>
              <a:t>Telecommuting centers</a:t>
            </a: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3818523B-5CE8-F25D-474F-E9C7EFEBA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Telecommuting 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EE739978-0C39-20F0-5DBC-E14C84C30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772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/>
              <a:t>Cisco Systems classifies telecommuters in three types: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Day extender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Part-time teleworker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Full-time teleworker</a:t>
            </a:r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6165AF-C276-AD01-6268-752832DFA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52400"/>
          </a:xfrm>
        </p:spPr>
        <p:txBody>
          <a:bodyPr/>
          <a:lstStyle/>
          <a:p>
            <a:pPr eaLnBrk="1" hangingPunct="1"/>
            <a:r>
              <a:rPr lang="en-US" altLang="en-US"/>
              <a:t>Impact to Individuals (possitive)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F61118-8E6A-19B8-37F3-01BC1818A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/>
              <a:t>More time at home with family </a:t>
            </a:r>
          </a:p>
          <a:p>
            <a:pPr eaLnBrk="1" hangingPunct="1"/>
            <a:r>
              <a:rPr lang="en-US" altLang="en-US"/>
              <a:t>Money Savings </a:t>
            </a:r>
          </a:p>
          <a:p>
            <a:pPr eaLnBrk="1" hangingPunct="1"/>
            <a:r>
              <a:rPr lang="en-US" altLang="en-US"/>
              <a:t>Decreased sick time</a:t>
            </a:r>
          </a:p>
          <a:p>
            <a:pPr eaLnBrk="1" hangingPunct="1"/>
            <a:r>
              <a:rPr lang="en-US" altLang="en-US"/>
              <a:t>Increases pool of possible employers (not confined to small geographic area)</a:t>
            </a:r>
          </a:p>
          <a:p>
            <a:pPr eaLnBrk="1" hangingPunct="1"/>
            <a:r>
              <a:rPr lang="en-US" altLang="en-US"/>
              <a:t>Improved morale</a:t>
            </a:r>
          </a:p>
          <a:p>
            <a:pPr eaLnBrk="1" hangingPunct="1"/>
            <a:r>
              <a:rPr lang="en-US" altLang="en-US"/>
              <a:t>Improves relationship with supervisor </a:t>
            </a:r>
          </a:p>
          <a:p>
            <a:pPr eaLnBrk="1" hangingPunct="1"/>
            <a:r>
              <a:rPr lang="en-US" altLang="en-US"/>
              <a:t>Improves quality of life 10 hours/week to spent with family, personal growth activities, sleep, happier</a:t>
            </a:r>
          </a:p>
          <a:p>
            <a:pPr eaLnBrk="1" hangingPunct="1"/>
            <a:r>
              <a:rPr lang="en-US" altLang="en-US"/>
              <a:t>Lowers stress</a:t>
            </a:r>
          </a:p>
          <a:p>
            <a:pPr eaLnBrk="1" hangingPunct="1"/>
            <a:r>
              <a:rPr lang="en-US" altLang="en-US"/>
              <a:t>Care for people at home (kids, elderly)</a:t>
            </a:r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E901CED-9F4B-1111-05BD-034CEB720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Impact to Individuals (negative)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A51E43-488D-F59C-B98A-350622891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Lack of social contact</a:t>
            </a:r>
          </a:p>
          <a:p>
            <a:pPr eaLnBrk="1" hangingPunct="1"/>
            <a:r>
              <a:rPr lang="en-US" altLang="en-US"/>
              <a:t>Do not participate in group projects</a:t>
            </a:r>
          </a:p>
          <a:p>
            <a:pPr eaLnBrk="1" hangingPunct="1"/>
            <a:r>
              <a:rPr lang="en-US" altLang="en-US"/>
              <a:t>Work hours become longer</a:t>
            </a:r>
          </a:p>
          <a:p>
            <a:pPr eaLnBrk="1" hangingPunct="1"/>
            <a:r>
              <a:rPr lang="en-US" altLang="en-US"/>
              <a:t>Difficulties balancing work and personal life</a:t>
            </a:r>
          </a:p>
          <a:p>
            <a:pPr eaLnBrk="1" hangingPunct="1"/>
            <a:r>
              <a:rPr lang="en-US" altLang="en-US"/>
              <a:t>Difficulties drawing a line between work and home</a:t>
            </a:r>
          </a:p>
          <a:p>
            <a:pPr eaLnBrk="1" hangingPunct="1"/>
            <a:r>
              <a:rPr lang="en-US" altLang="en-US"/>
              <a:t>Distractions</a:t>
            </a:r>
          </a:p>
          <a:p>
            <a:pPr eaLnBrk="1" hangingPunct="1"/>
            <a:r>
              <a:rPr lang="en-US" altLang="en-US"/>
              <a:t>Lack of assistance </a:t>
            </a:r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F65598D-8E8D-27F8-2FA4-65E0BD61B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Impact to Business/ORGANIZATIONS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8F25DAC-D7D0-E349-8989-321C2051D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Could utilize abilities of the disabled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Reduction of capital expenditures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Harder working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Increased productivity by 20 – 25%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Lower turnover rates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Cost Savings (AT&amp;T saved $10,000/year from each telecommuter and Merrill Lynch $10,000 through lower absenteeism alone)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Safety issues from telework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Possibility of loosing control over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“Gratitude effect”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“Hoteling”</a:t>
            </a:r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FBA354E-E4F3-7176-26DF-A92AD4272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Impact to Society and Environment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EFA969D-10B1-7601-4A80-730C968E0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Savings of 1.2 million gallons of fuel per week for every 10% of workers telecommuting  (11% of energy in Japan is wasted through delays)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Yearly Telecommuting Cost Savings in the US is estimated at $23 billion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Less congested roads (road rage)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Fewer accidents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More free parking lots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Less cost in building and maintaining highways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People move away from the city creating areas of de-forested land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May increase “cabin-fever” trips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Increase in high-tech waste in landfills</a:t>
            </a:r>
          </a:p>
        </p:txBody>
      </p: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5CF524A-0074-5BAB-1D04-9E56A85E1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Impact on International Business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F7370F4-854D-FC2E-8679-B08DD1175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Lower cost: cost in face-to-face meetings is 7 times more expensive than conference calls </a:t>
            </a:r>
          </a:p>
          <a:p>
            <a:pPr eaLnBrk="1" hangingPunct="1"/>
            <a:r>
              <a:rPr lang="en-US" altLang="en-US"/>
              <a:t>Less time traveling (average time flying is 10 hours)</a:t>
            </a:r>
          </a:p>
          <a:p>
            <a:pPr eaLnBrk="1" hangingPunct="1"/>
            <a:r>
              <a:rPr lang="en-US" altLang="en-US"/>
              <a:t>Items described in previous slides also apply here</a:t>
            </a:r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CC8560A-53FE-5A31-755A-C68668E19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Safety of Telecommuting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C4D97F3-1F4A-0132-924C-457AD9CBA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Reducing risk of traffic related injury</a:t>
            </a:r>
          </a:p>
          <a:p>
            <a:pPr eaLnBrk="1" hangingPunct="1"/>
            <a:r>
              <a:rPr lang="en-US" altLang="en-US"/>
              <a:t>Children stay at home with parents</a:t>
            </a:r>
          </a:p>
          <a:p>
            <a:pPr eaLnBrk="1" hangingPunct="1"/>
            <a:r>
              <a:rPr lang="en-US" altLang="en-US"/>
              <a:t>Terrorist acts</a:t>
            </a:r>
          </a:p>
          <a:p>
            <a:pPr eaLnBrk="1" hangingPunct="1"/>
            <a:r>
              <a:rPr lang="en-US" altLang="en-US"/>
              <a:t>Employer is responsible for telecommuter’s safety </a:t>
            </a:r>
          </a:p>
          <a:p>
            <a:pPr eaLnBrk="1" hangingPunct="1"/>
            <a:r>
              <a:rPr lang="en-US" altLang="en-US"/>
              <a:t>Home safety inspections (fire, electrical, equipment, home office space, air quality, accident sources)</a:t>
            </a:r>
          </a:p>
          <a:p>
            <a:pPr eaLnBrk="1" hangingPunct="1"/>
            <a:r>
              <a:rPr lang="en-US" altLang="en-US"/>
              <a:t>Occupational Safety and Health Administration (OSHA) guidelines</a:t>
            </a:r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MIS120">
  <a:themeElements>
    <a:clrScheme name="MIS120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MIS12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MIS120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120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120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S120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120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S120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C:\WINDOWS.000\Application Data\Microsoft\Templates\MIS120.POT</Template>
  <TotalTime>241</TotalTime>
  <Words>487</Words>
  <Application>Microsoft Office PowerPoint</Application>
  <PresentationFormat>On-screen Show (4:3)</PresentationFormat>
  <Paragraphs>85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MIS120</vt:lpstr>
      <vt:lpstr>Telecommuting</vt:lpstr>
      <vt:lpstr>What is Telecommuting</vt:lpstr>
      <vt:lpstr>Types of Telecommuting </vt:lpstr>
      <vt:lpstr>Impact to Individuals (possitive)</vt:lpstr>
      <vt:lpstr>Impact to Individuals (negative)</vt:lpstr>
      <vt:lpstr>Impact to Business/ORGANIZATIONS</vt:lpstr>
      <vt:lpstr>Impact to Society and Environment</vt:lpstr>
      <vt:lpstr>Impact on International Business</vt:lpstr>
      <vt:lpstr>The Safety of Telecommuting</vt:lpstr>
      <vt:lpstr>Telecommuting Technologies</vt:lpstr>
      <vt:lpstr>Examples of professions where telecommuting is  convenient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Telecommuting</dc:title>
  <dc:creator>Spiros</dc:creator>
  <cp:lastModifiedBy>Maxwell mwangi</cp:lastModifiedBy>
  <cp:revision>32</cp:revision>
  <dcterms:created xsi:type="dcterms:W3CDTF">2002-11-05T03:29:44Z</dcterms:created>
  <dcterms:modified xsi:type="dcterms:W3CDTF">2023-02-03T05:08:33Z</dcterms:modified>
</cp:coreProperties>
</file>