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5" r:id="rId6"/>
    <p:sldId id="260" r:id="rId7"/>
    <p:sldId id="262" r:id="rId8"/>
    <p:sldId id="261" r:id="rId9"/>
    <p:sldId id="263" r:id="rId10"/>
    <p:sldId id="269" r:id="rId11"/>
    <p:sldId id="272" r:id="rId12"/>
    <p:sldId id="274" r:id="rId13"/>
    <p:sldId id="275" r:id="rId14"/>
    <p:sldId id="276" r:id="rId15"/>
    <p:sldId id="278" r:id="rId16"/>
    <p:sldId id="279" r:id="rId17"/>
    <p:sldId id="283" r:id="rId18"/>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8D45E-A124-EBFC-67A6-A5F08DA4B293}"/>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a:extLst>
              <a:ext uri="{FF2B5EF4-FFF2-40B4-BE49-F238E27FC236}">
                <a16:creationId xmlns:a16="http://schemas.microsoft.com/office/drawing/2014/main" id="{60486B9F-FA99-A7F1-DF23-FF9F6F68D758}"/>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47CA6C61-1F5F-5324-29A6-FA6D7A6623FA}"/>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41C97A2F-B8C6-A3EB-00D4-1C8DAD2C6F12}"/>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traight Connector 5">
            <a:extLst>
              <a:ext uri="{FF2B5EF4-FFF2-40B4-BE49-F238E27FC236}">
                <a16:creationId xmlns:a16="http://schemas.microsoft.com/office/drawing/2014/main" id="{BC8AEC7D-AA29-66D4-092E-BF9702865DA6}"/>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7" name="Straight Connector 6">
            <a:extLst>
              <a:ext uri="{FF2B5EF4-FFF2-40B4-BE49-F238E27FC236}">
                <a16:creationId xmlns:a16="http://schemas.microsoft.com/office/drawing/2014/main" id="{DC88441A-DC6B-712D-60C0-C91F60E75F3A}"/>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E5C302A2-A4A0-810C-DDDD-3E3A4B96E5E1}"/>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F407ABBC-532E-07D8-B06A-B98E865F3890}"/>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CF746976-6939-BF81-7A00-779EB94950A4}"/>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Straight Connector 12">
            <a:extLst>
              <a:ext uri="{FF2B5EF4-FFF2-40B4-BE49-F238E27FC236}">
                <a16:creationId xmlns:a16="http://schemas.microsoft.com/office/drawing/2014/main" id="{21EF1386-1520-7646-1B89-2B64E24AB272}"/>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4" name="Rectangle 13">
            <a:extLst>
              <a:ext uri="{FF2B5EF4-FFF2-40B4-BE49-F238E27FC236}">
                <a16:creationId xmlns:a16="http://schemas.microsoft.com/office/drawing/2014/main" id="{A429234A-3380-0354-0A59-B35414D466AF}"/>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Oval 14">
            <a:extLst>
              <a:ext uri="{FF2B5EF4-FFF2-40B4-BE49-F238E27FC236}">
                <a16:creationId xmlns:a16="http://schemas.microsoft.com/office/drawing/2014/main" id="{29E51F2E-13A5-DAA0-E821-2B3867AF242B}"/>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Oval 15">
            <a:extLst>
              <a:ext uri="{FF2B5EF4-FFF2-40B4-BE49-F238E27FC236}">
                <a16:creationId xmlns:a16="http://schemas.microsoft.com/office/drawing/2014/main" id="{C8F2D91D-B128-9AD9-D853-5C6AB7562C68}"/>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Oval 16">
            <a:extLst>
              <a:ext uri="{FF2B5EF4-FFF2-40B4-BE49-F238E27FC236}">
                <a16:creationId xmlns:a16="http://schemas.microsoft.com/office/drawing/2014/main" id="{9C3679E7-12E4-51B0-7624-70754EBBEBF9}"/>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9650725E-2159-2727-02CA-D0476B00E8B5}"/>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Oval 18">
            <a:extLst>
              <a:ext uri="{FF2B5EF4-FFF2-40B4-BE49-F238E27FC236}">
                <a16:creationId xmlns:a16="http://schemas.microsoft.com/office/drawing/2014/main" id="{BA5C55BB-E3D9-2416-0DEF-38A6A55CAC70}"/>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0" name="Date Placeholder 27">
            <a:extLst>
              <a:ext uri="{FF2B5EF4-FFF2-40B4-BE49-F238E27FC236}">
                <a16:creationId xmlns:a16="http://schemas.microsoft.com/office/drawing/2014/main" id="{D1001E17-F539-0790-D26D-24E63BE700E0}"/>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1EBF2649-4522-4221-84B0-989EC0386CF4}" type="datetimeFigureOut">
              <a:rPr lang="de-DE"/>
              <a:pPr>
                <a:defRPr/>
              </a:pPr>
              <a:t>30.03.2023</a:t>
            </a:fld>
            <a:endParaRPr lang="de-DE"/>
          </a:p>
        </p:txBody>
      </p:sp>
      <p:sp>
        <p:nvSpPr>
          <p:cNvPr id="21" name="Footer Placeholder 16">
            <a:extLst>
              <a:ext uri="{FF2B5EF4-FFF2-40B4-BE49-F238E27FC236}">
                <a16:creationId xmlns:a16="http://schemas.microsoft.com/office/drawing/2014/main" id="{4752215C-2DDF-E4C0-ACF9-734D581A83B5}"/>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de-DE"/>
          </a:p>
        </p:txBody>
      </p:sp>
      <p:sp>
        <p:nvSpPr>
          <p:cNvPr id="22" name="Slide Number Placeholder 28">
            <a:extLst>
              <a:ext uri="{FF2B5EF4-FFF2-40B4-BE49-F238E27FC236}">
                <a16:creationId xmlns:a16="http://schemas.microsoft.com/office/drawing/2014/main" id="{8351E096-3EC0-3F2F-EE30-6A871BEDBC84}"/>
              </a:ext>
            </a:extLst>
          </p:cNvPr>
          <p:cNvSpPr>
            <a:spLocks noGrp="1"/>
          </p:cNvSpPr>
          <p:nvPr>
            <p:ph type="sldNum" sz="quarter" idx="12"/>
          </p:nvPr>
        </p:nvSpPr>
        <p:spPr bwMode="auto">
          <a:xfrm>
            <a:off x="1325563" y="4929188"/>
            <a:ext cx="609600" cy="517525"/>
          </a:xfrm>
        </p:spPr>
        <p:txBody>
          <a:bodyPr/>
          <a:lstStyle>
            <a:lvl1pPr>
              <a:defRPr/>
            </a:lvl1pPr>
          </a:lstStyle>
          <a:p>
            <a:fld id="{46E85A5E-4150-4AAC-892C-7B9FEEFBF9A4}" type="slidenum">
              <a:rPr lang="de-DE" altLang="en-US"/>
              <a:pPr/>
              <a:t>‹#›</a:t>
            </a:fld>
            <a:endParaRPr lang="de-DE" altLang="en-US"/>
          </a:p>
        </p:txBody>
      </p:sp>
    </p:spTree>
    <p:extLst>
      <p:ext uri="{BB962C8B-B14F-4D97-AF65-F5344CB8AC3E}">
        <p14:creationId xmlns:p14="http://schemas.microsoft.com/office/powerpoint/2010/main" val="21076712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66C3552D-8A6A-1EB3-45F9-0AEE6176345E}"/>
              </a:ext>
            </a:extLst>
          </p:cNvPr>
          <p:cNvSpPr>
            <a:spLocks noGrp="1"/>
          </p:cNvSpPr>
          <p:nvPr>
            <p:ph type="dt" sz="half" idx="10"/>
          </p:nvPr>
        </p:nvSpPr>
        <p:spPr/>
        <p:txBody>
          <a:bodyPr/>
          <a:lstStyle>
            <a:lvl1pPr>
              <a:defRPr/>
            </a:lvl1pPr>
          </a:lstStyle>
          <a:p>
            <a:pPr>
              <a:defRPr/>
            </a:pPr>
            <a:fld id="{AD52D2DA-E5A3-4CEF-9267-83729B521052}" type="datetimeFigureOut">
              <a:rPr lang="de-DE"/>
              <a:pPr>
                <a:defRPr/>
              </a:pPr>
              <a:t>30.03.2023</a:t>
            </a:fld>
            <a:endParaRPr lang="de-DE"/>
          </a:p>
        </p:txBody>
      </p:sp>
      <p:sp>
        <p:nvSpPr>
          <p:cNvPr id="5" name="Footer Placeholder 2">
            <a:extLst>
              <a:ext uri="{FF2B5EF4-FFF2-40B4-BE49-F238E27FC236}">
                <a16:creationId xmlns:a16="http://schemas.microsoft.com/office/drawing/2014/main" id="{BC8222A0-4072-34F4-FBDE-9F85FD11A643}"/>
              </a:ext>
            </a:extLst>
          </p:cNvPr>
          <p:cNvSpPr>
            <a:spLocks noGrp="1"/>
          </p:cNvSpPr>
          <p:nvPr>
            <p:ph type="ftr" sz="quarter" idx="11"/>
          </p:nvPr>
        </p:nvSpPr>
        <p:spPr/>
        <p:txBody>
          <a:bodyPr/>
          <a:lstStyle>
            <a:lvl1pPr>
              <a:defRPr/>
            </a:lvl1pPr>
          </a:lstStyle>
          <a:p>
            <a:pPr>
              <a:defRPr/>
            </a:pPr>
            <a:endParaRPr lang="de-DE"/>
          </a:p>
        </p:txBody>
      </p:sp>
      <p:sp>
        <p:nvSpPr>
          <p:cNvPr id="6" name="Slide Number Placeholder 22">
            <a:extLst>
              <a:ext uri="{FF2B5EF4-FFF2-40B4-BE49-F238E27FC236}">
                <a16:creationId xmlns:a16="http://schemas.microsoft.com/office/drawing/2014/main" id="{BEB2A887-4201-974F-37A9-E2BF8239E968}"/>
              </a:ext>
            </a:extLst>
          </p:cNvPr>
          <p:cNvSpPr>
            <a:spLocks noGrp="1"/>
          </p:cNvSpPr>
          <p:nvPr>
            <p:ph type="sldNum" sz="quarter" idx="12"/>
          </p:nvPr>
        </p:nvSpPr>
        <p:spPr/>
        <p:txBody>
          <a:bodyPr/>
          <a:lstStyle>
            <a:lvl1pPr>
              <a:defRPr/>
            </a:lvl1pPr>
          </a:lstStyle>
          <a:p>
            <a:fld id="{CF87CE20-53DA-4F38-A604-6D51B3018A32}" type="slidenum">
              <a:rPr lang="de-DE" altLang="en-US"/>
              <a:pPr/>
              <a:t>‹#›</a:t>
            </a:fld>
            <a:endParaRPr lang="de-DE" altLang="en-US"/>
          </a:p>
        </p:txBody>
      </p:sp>
    </p:spTree>
    <p:extLst>
      <p:ext uri="{BB962C8B-B14F-4D97-AF65-F5344CB8AC3E}">
        <p14:creationId xmlns:p14="http://schemas.microsoft.com/office/powerpoint/2010/main" val="34729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7556967-D4C4-3E98-AEE7-1E0FC938D21C}"/>
              </a:ext>
            </a:extLst>
          </p:cNvPr>
          <p:cNvSpPr>
            <a:spLocks noGrp="1"/>
          </p:cNvSpPr>
          <p:nvPr>
            <p:ph type="dt" sz="half" idx="10"/>
          </p:nvPr>
        </p:nvSpPr>
        <p:spPr/>
        <p:txBody>
          <a:bodyPr/>
          <a:lstStyle>
            <a:lvl1pPr>
              <a:defRPr/>
            </a:lvl1pPr>
          </a:lstStyle>
          <a:p>
            <a:pPr>
              <a:defRPr/>
            </a:pPr>
            <a:fld id="{B96161A6-C9C9-4084-B67E-25F70698FE29}" type="datetimeFigureOut">
              <a:rPr lang="de-DE"/>
              <a:pPr>
                <a:defRPr/>
              </a:pPr>
              <a:t>30.03.2023</a:t>
            </a:fld>
            <a:endParaRPr lang="de-DE"/>
          </a:p>
        </p:txBody>
      </p:sp>
      <p:sp>
        <p:nvSpPr>
          <p:cNvPr id="5" name="Footer Placeholder 2">
            <a:extLst>
              <a:ext uri="{FF2B5EF4-FFF2-40B4-BE49-F238E27FC236}">
                <a16:creationId xmlns:a16="http://schemas.microsoft.com/office/drawing/2014/main" id="{A20FBDDD-B5D8-E87E-7D0E-997C0BAC8F50}"/>
              </a:ext>
            </a:extLst>
          </p:cNvPr>
          <p:cNvSpPr>
            <a:spLocks noGrp="1"/>
          </p:cNvSpPr>
          <p:nvPr>
            <p:ph type="ftr" sz="quarter" idx="11"/>
          </p:nvPr>
        </p:nvSpPr>
        <p:spPr/>
        <p:txBody>
          <a:bodyPr/>
          <a:lstStyle>
            <a:lvl1pPr>
              <a:defRPr/>
            </a:lvl1pPr>
          </a:lstStyle>
          <a:p>
            <a:pPr>
              <a:defRPr/>
            </a:pPr>
            <a:endParaRPr lang="de-DE"/>
          </a:p>
        </p:txBody>
      </p:sp>
      <p:sp>
        <p:nvSpPr>
          <p:cNvPr id="6" name="Slide Number Placeholder 22">
            <a:extLst>
              <a:ext uri="{FF2B5EF4-FFF2-40B4-BE49-F238E27FC236}">
                <a16:creationId xmlns:a16="http://schemas.microsoft.com/office/drawing/2014/main" id="{031D5841-4B5F-2C24-31BF-68BFDDF4C44B}"/>
              </a:ext>
            </a:extLst>
          </p:cNvPr>
          <p:cNvSpPr>
            <a:spLocks noGrp="1"/>
          </p:cNvSpPr>
          <p:nvPr>
            <p:ph type="sldNum" sz="quarter" idx="12"/>
          </p:nvPr>
        </p:nvSpPr>
        <p:spPr/>
        <p:txBody>
          <a:bodyPr/>
          <a:lstStyle>
            <a:lvl1pPr>
              <a:defRPr/>
            </a:lvl1pPr>
          </a:lstStyle>
          <a:p>
            <a:fld id="{B0766A92-E991-4D46-9F0E-12BA7192A209}" type="slidenum">
              <a:rPr lang="de-DE" altLang="en-US"/>
              <a:pPr/>
              <a:t>‹#›</a:t>
            </a:fld>
            <a:endParaRPr lang="de-DE" altLang="en-US"/>
          </a:p>
        </p:txBody>
      </p:sp>
    </p:spTree>
    <p:extLst>
      <p:ext uri="{BB962C8B-B14F-4D97-AF65-F5344CB8AC3E}">
        <p14:creationId xmlns:p14="http://schemas.microsoft.com/office/powerpoint/2010/main" val="89359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6">
            <a:extLst>
              <a:ext uri="{FF2B5EF4-FFF2-40B4-BE49-F238E27FC236}">
                <a16:creationId xmlns:a16="http://schemas.microsoft.com/office/drawing/2014/main" id="{86A92DA1-6D89-4968-163B-813DE5D9030F}"/>
              </a:ext>
            </a:extLst>
          </p:cNvPr>
          <p:cNvSpPr>
            <a:spLocks noGrp="1"/>
          </p:cNvSpPr>
          <p:nvPr>
            <p:ph type="dt" sz="half" idx="10"/>
          </p:nvPr>
        </p:nvSpPr>
        <p:spPr/>
        <p:txBody>
          <a:bodyPr rtlCol="0"/>
          <a:lstStyle>
            <a:lvl1pPr>
              <a:defRPr/>
            </a:lvl1pPr>
          </a:lstStyle>
          <a:p>
            <a:pPr>
              <a:defRPr/>
            </a:pPr>
            <a:fld id="{2CDA5D9B-036D-4853-A3A9-8134BE62700E}" type="datetimeFigureOut">
              <a:rPr lang="de-DE"/>
              <a:pPr>
                <a:defRPr/>
              </a:pPr>
              <a:t>30.03.2023</a:t>
            </a:fld>
            <a:endParaRPr lang="de-DE"/>
          </a:p>
        </p:txBody>
      </p:sp>
      <p:sp>
        <p:nvSpPr>
          <p:cNvPr id="4" name="Slide Number Placeholder 8">
            <a:extLst>
              <a:ext uri="{FF2B5EF4-FFF2-40B4-BE49-F238E27FC236}">
                <a16:creationId xmlns:a16="http://schemas.microsoft.com/office/drawing/2014/main" id="{CB4E8CE2-AB6C-2A9C-4294-FF9150789EB6}"/>
              </a:ext>
            </a:extLst>
          </p:cNvPr>
          <p:cNvSpPr>
            <a:spLocks noGrp="1"/>
          </p:cNvSpPr>
          <p:nvPr>
            <p:ph type="sldNum" sz="quarter" idx="11"/>
          </p:nvPr>
        </p:nvSpPr>
        <p:spPr/>
        <p:txBody>
          <a:bodyPr/>
          <a:lstStyle>
            <a:lvl1pPr>
              <a:defRPr/>
            </a:lvl1pPr>
          </a:lstStyle>
          <a:p>
            <a:fld id="{74CF2F80-E928-4DFC-A2A2-A10E8EC6EC18}" type="slidenum">
              <a:rPr lang="de-DE" altLang="en-US"/>
              <a:pPr/>
              <a:t>‹#›</a:t>
            </a:fld>
            <a:endParaRPr lang="de-DE" altLang="en-US"/>
          </a:p>
        </p:txBody>
      </p:sp>
      <p:sp>
        <p:nvSpPr>
          <p:cNvPr id="5" name="Footer Placeholder 9">
            <a:extLst>
              <a:ext uri="{FF2B5EF4-FFF2-40B4-BE49-F238E27FC236}">
                <a16:creationId xmlns:a16="http://schemas.microsoft.com/office/drawing/2014/main" id="{1F2B2759-F8F7-BD28-46B2-7998EC61B945}"/>
              </a:ext>
            </a:extLst>
          </p:cNvPr>
          <p:cNvSpPr>
            <a:spLocks noGrp="1"/>
          </p:cNvSpPr>
          <p:nvPr>
            <p:ph type="ftr" sz="quarter" idx="12"/>
          </p:nvPr>
        </p:nvSpPr>
        <p:spPr/>
        <p:txBody>
          <a:bodyPr rtlCol="0"/>
          <a:lstStyle>
            <a:lvl1pPr>
              <a:defRPr/>
            </a:lvl1pPr>
          </a:lstStyle>
          <a:p>
            <a:pPr>
              <a:defRPr/>
            </a:pPr>
            <a:endParaRPr lang="de-DE"/>
          </a:p>
        </p:txBody>
      </p:sp>
    </p:spTree>
    <p:extLst>
      <p:ext uri="{BB962C8B-B14F-4D97-AF65-F5344CB8AC3E}">
        <p14:creationId xmlns:p14="http://schemas.microsoft.com/office/powerpoint/2010/main" val="59973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6ABA6-20AC-BAFD-962A-55213B19DF29}"/>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F2385C2D-F8A3-F6E7-06CC-3B1BD8CCACDC}"/>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02B397C-AE51-5F78-3D93-992AD1224BFE}"/>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9C4ED1D-9B65-0E1A-22FA-1E76AF43E0C2}"/>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Straight Connector 7">
            <a:extLst>
              <a:ext uri="{FF2B5EF4-FFF2-40B4-BE49-F238E27FC236}">
                <a16:creationId xmlns:a16="http://schemas.microsoft.com/office/drawing/2014/main" id="{F9BCDCD9-14ED-1774-315D-509502212AB7}"/>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CFC347CF-6083-E99E-6D4A-BB1BB6B2C0D0}"/>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3CE5EBC2-D684-A030-1066-0EF7C684E606}"/>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92EEF030-389E-C517-F32A-31A4A3749D3C}"/>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B3726574-8519-829C-3733-6600F02E897B}"/>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Rectangle 12">
            <a:extLst>
              <a:ext uri="{FF2B5EF4-FFF2-40B4-BE49-F238E27FC236}">
                <a16:creationId xmlns:a16="http://schemas.microsoft.com/office/drawing/2014/main" id="{88621C2B-1BB4-8C7B-0505-BB264E55D26D}"/>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Oval 13">
            <a:extLst>
              <a:ext uri="{FF2B5EF4-FFF2-40B4-BE49-F238E27FC236}">
                <a16:creationId xmlns:a16="http://schemas.microsoft.com/office/drawing/2014/main" id="{4806F532-81EE-93F3-96E0-5880A7DB3F24}"/>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Oval 14">
            <a:extLst>
              <a:ext uri="{FF2B5EF4-FFF2-40B4-BE49-F238E27FC236}">
                <a16:creationId xmlns:a16="http://schemas.microsoft.com/office/drawing/2014/main" id="{91FF763F-3599-E587-B8D0-AEAB0FDE9263}"/>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Oval 15">
            <a:extLst>
              <a:ext uri="{FF2B5EF4-FFF2-40B4-BE49-F238E27FC236}">
                <a16:creationId xmlns:a16="http://schemas.microsoft.com/office/drawing/2014/main" id="{6262EE95-0853-59A3-5D4C-602B13FA3F3A}"/>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Oval 16">
            <a:extLst>
              <a:ext uri="{FF2B5EF4-FFF2-40B4-BE49-F238E27FC236}">
                <a16:creationId xmlns:a16="http://schemas.microsoft.com/office/drawing/2014/main" id="{72B3949C-9094-D728-2037-E894DD12A8C3}"/>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53565677-00DC-EB33-0816-812EA132BB8E}"/>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Straight Connector 18">
            <a:extLst>
              <a:ext uri="{FF2B5EF4-FFF2-40B4-BE49-F238E27FC236}">
                <a16:creationId xmlns:a16="http://schemas.microsoft.com/office/drawing/2014/main" id="{17984D55-7C12-5455-CC11-3DB181284255}"/>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D6F6016E-EA24-C408-03FC-9F57811EB547}"/>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099064B2-3146-4B06-84A6-CA209A236B70}" type="datetimeFigureOut">
              <a:rPr lang="de-DE"/>
              <a:pPr>
                <a:defRPr/>
              </a:pPr>
              <a:t>30.03.2023</a:t>
            </a:fld>
            <a:endParaRPr lang="de-DE"/>
          </a:p>
        </p:txBody>
      </p:sp>
      <p:sp>
        <p:nvSpPr>
          <p:cNvPr id="21" name="Footer Placeholder 4">
            <a:extLst>
              <a:ext uri="{FF2B5EF4-FFF2-40B4-BE49-F238E27FC236}">
                <a16:creationId xmlns:a16="http://schemas.microsoft.com/office/drawing/2014/main" id="{7FEE6470-548E-405F-F762-B3BB0C7B3E66}"/>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de-DE"/>
          </a:p>
        </p:txBody>
      </p:sp>
      <p:sp>
        <p:nvSpPr>
          <p:cNvPr id="22" name="Slide Number Placeholder 5">
            <a:extLst>
              <a:ext uri="{FF2B5EF4-FFF2-40B4-BE49-F238E27FC236}">
                <a16:creationId xmlns:a16="http://schemas.microsoft.com/office/drawing/2014/main" id="{591E0754-A894-0942-0309-F41961007CD6}"/>
              </a:ext>
            </a:extLst>
          </p:cNvPr>
          <p:cNvSpPr>
            <a:spLocks noGrp="1"/>
          </p:cNvSpPr>
          <p:nvPr>
            <p:ph type="sldNum" sz="quarter" idx="12"/>
          </p:nvPr>
        </p:nvSpPr>
        <p:spPr bwMode="auto">
          <a:xfrm>
            <a:off x="1339850" y="4929188"/>
            <a:ext cx="609600" cy="517525"/>
          </a:xfrm>
        </p:spPr>
        <p:txBody>
          <a:bodyPr/>
          <a:lstStyle>
            <a:lvl1pPr>
              <a:defRPr/>
            </a:lvl1pPr>
          </a:lstStyle>
          <a:p>
            <a:fld id="{B9265A60-5E41-4EE2-B378-90FF2BC5C331}" type="slidenum">
              <a:rPr lang="de-DE" altLang="en-US"/>
              <a:pPr/>
              <a:t>‹#›</a:t>
            </a:fld>
            <a:endParaRPr lang="de-DE" altLang="en-US"/>
          </a:p>
        </p:txBody>
      </p:sp>
    </p:spTree>
    <p:extLst>
      <p:ext uri="{BB962C8B-B14F-4D97-AF65-F5344CB8AC3E}">
        <p14:creationId xmlns:p14="http://schemas.microsoft.com/office/powerpoint/2010/main" val="15191227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7D13E0AB-9ECC-1FEA-8A00-AEB67682E6F2}"/>
              </a:ext>
            </a:extLst>
          </p:cNvPr>
          <p:cNvSpPr>
            <a:spLocks noGrp="1"/>
          </p:cNvSpPr>
          <p:nvPr>
            <p:ph type="dt" sz="half" idx="10"/>
          </p:nvPr>
        </p:nvSpPr>
        <p:spPr/>
        <p:txBody>
          <a:bodyPr/>
          <a:lstStyle>
            <a:lvl1pPr>
              <a:defRPr/>
            </a:lvl1pPr>
          </a:lstStyle>
          <a:p>
            <a:pPr>
              <a:defRPr/>
            </a:pPr>
            <a:fld id="{95FE973A-FAD3-43A2-AA8A-F2EE7D00465E}" type="datetimeFigureOut">
              <a:rPr lang="de-DE"/>
              <a:pPr>
                <a:defRPr/>
              </a:pPr>
              <a:t>30.03.2023</a:t>
            </a:fld>
            <a:endParaRPr lang="de-DE"/>
          </a:p>
        </p:txBody>
      </p:sp>
      <p:sp>
        <p:nvSpPr>
          <p:cNvPr id="4" name="Footer Placeholder 2">
            <a:extLst>
              <a:ext uri="{FF2B5EF4-FFF2-40B4-BE49-F238E27FC236}">
                <a16:creationId xmlns:a16="http://schemas.microsoft.com/office/drawing/2014/main" id="{EAC141C2-A63F-9A28-E9F6-29A1CF549645}"/>
              </a:ext>
            </a:extLst>
          </p:cNvPr>
          <p:cNvSpPr>
            <a:spLocks noGrp="1"/>
          </p:cNvSpPr>
          <p:nvPr>
            <p:ph type="ftr" sz="quarter" idx="11"/>
          </p:nvPr>
        </p:nvSpPr>
        <p:spPr/>
        <p:txBody>
          <a:bodyPr/>
          <a:lstStyle>
            <a:lvl1pPr>
              <a:defRPr/>
            </a:lvl1pPr>
          </a:lstStyle>
          <a:p>
            <a:pPr>
              <a:defRPr/>
            </a:pPr>
            <a:endParaRPr lang="de-DE"/>
          </a:p>
        </p:txBody>
      </p:sp>
      <p:sp>
        <p:nvSpPr>
          <p:cNvPr id="5" name="Slide Number Placeholder 22">
            <a:extLst>
              <a:ext uri="{FF2B5EF4-FFF2-40B4-BE49-F238E27FC236}">
                <a16:creationId xmlns:a16="http://schemas.microsoft.com/office/drawing/2014/main" id="{632A29FD-7984-1CC0-07E7-C08269A6D7E0}"/>
              </a:ext>
            </a:extLst>
          </p:cNvPr>
          <p:cNvSpPr>
            <a:spLocks noGrp="1"/>
          </p:cNvSpPr>
          <p:nvPr>
            <p:ph type="sldNum" sz="quarter" idx="12"/>
          </p:nvPr>
        </p:nvSpPr>
        <p:spPr/>
        <p:txBody>
          <a:bodyPr/>
          <a:lstStyle>
            <a:lvl1pPr>
              <a:defRPr/>
            </a:lvl1pPr>
          </a:lstStyle>
          <a:p>
            <a:fld id="{53432643-2B85-4D8C-AD34-846B79FEAC0E}" type="slidenum">
              <a:rPr lang="de-DE" altLang="en-US"/>
              <a:pPr/>
              <a:t>‹#›</a:t>
            </a:fld>
            <a:endParaRPr lang="de-DE" altLang="en-US"/>
          </a:p>
        </p:txBody>
      </p:sp>
    </p:spTree>
    <p:extLst>
      <p:ext uri="{BB962C8B-B14F-4D97-AF65-F5344CB8AC3E}">
        <p14:creationId xmlns:p14="http://schemas.microsoft.com/office/powerpoint/2010/main" val="9642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3" name="Date Placeholder 13">
            <a:extLst>
              <a:ext uri="{FF2B5EF4-FFF2-40B4-BE49-F238E27FC236}">
                <a16:creationId xmlns:a16="http://schemas.microsoft.com/office/drawing/2014/main" id="{10C14F93-90A3-1A35-A5B6-BD118C1D1FA7}"/>
              </a:ext>
            </a:extLst>
          </p:cNvPr>
          <p:cNvSpPr>
            <a:spLocks noGrp="1"/>
          </p:cNvSpPr>
          <p:nvPr>
            <p:ph type="dt" sz="half" idx="10"/>
          </p:nvPr>
        </p:nvSpPr>
        <p:spPr/>
        <p:txBody>
          <a:bodyPr/>
          <a:lstStyle>
            <a:lvl1pPr>
              <a:defRPr/>
            </a:lvl1pPr>
          </a:lstStyle>
          <a:p>
            <a:pPr>
              <a:defRPr/>
            </a:pPr>
            <a:fld id="{3051C94F-8D04-4114-ADBF-2E5D300DBFB1}" type="datetimeFigureOut">
              <a:rPr lang="de-DE"/>
              <a:pPr>
                <a:defRPr/>
              </a:pPr>
              <a:t>30.03.2023</a:t>
            </a:fld>
            <a:endParaRPr lang="de-DE"/>
          </a:p>
        </p:txBody>
      </p:sp>
      <p:sp>
        <p:nvSpPr>
          <p:cNvPr id="4" name="Footer Placeholder 2">
            <a:extLst>
              <a:ext uri="{FF2B5EF4-FFF2-40B4-BE49-F238E27FC236}">
                <a16:creationId xmlns:a16="http://schemas.microsoft.com/office/drawing/2014/main" id="{38D25880-1124-722C-EEF9-0A2EE433FE08}"/>
              </a:ext>
            </a:extLst>
          </p:cNvPr>
          <p:cNvSpPr>
            <a:spLocks noGrp="1"/>
          </p:cNvSpPr>
          <p:nvPr>
            <p:ph type="ftr" sz="quarter" idx="11"/>
          </p:nvPr>
        </p:nvSpPr>
        <p:spPr/>
        <p:txBody>
          <a:bodyPr/>
          <a:lstStyle>
            <a:lvl1pPr>
              <a:defRPr/>
            </a:lvl1pPr>
          </a:lstStyle>
          <a:p>
            <a:pPr>
              <a:defRPr/>
            </a:pPr>
            <a:endParaRPr lang="de-DE"/>
          </a:p>
        </p:txBody>
      </p:sp>
      <p:sp>
        <p:nvSpPr>
          <p:cNvPr id="5" name="Slide Number Placeholder 22">
            <a:extLst>
              <a:ext uri="{FF2B5EF4-FFF2-40B4-BE49-F238E27FC236}">
                <a16:creationId xmlns:a16="http://schemas.microsoft.com/office/drawing/2014/main" id="{8161FA3C-9DF1-210C-310E-EF707E5BC160}"/>
              </a:ext>
            </a:extLst>
          </p:cNvPr>
          <p:cNvSpPr>
            <a:spLocks noGrp="1"/>
          </p:cNvSpPr>
          <p:nvPr>
            <p:ph type="sldNum" sz="quarter" idx="12"/>
          </p:nvPr>
        </p:nvSpPr>
        <p:spPr/>
        <p:txBody>
          <a:bodyPr/>
          <a:lstStyle>
            <a:lvl1pPr>
              <a:defRPr/>
            </a:lvl1pPr>
          </a:lstStyle>
          <a:p>
            <a:fld id="{9013CC35-2EB8-4DEF-958B-B758EFFF7ED4}" type="slidenum">
              <a:rPr lang="de-DE" altLang="en-US"/>
              <a:pPr/>
              <a:t>‹#›</a:t>
            </a:fld>
            <a:endParaRPr lang="de-DE" altLang="en-US"/>
          </a:p>
        </p:txBody>
      </p:sp>
    </p:spTree>
    <p:extLst>
      <p:ext uri="{BB962C8B-B14F-4D97-AF65-F5344CB8AC3E}">
        <p14:creationId xmlns:p14="http://schemas.microsoft.com/office/powerpoint/2010/main" val="192113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C3404CEC-08D5-3F41-63EA-5CA13730EA68}"/>
              </a:ext>
            </a:extLst>
          </p:cNvPr>
          <p:cNvSpPr>
            <a:spLocks noGrp="1"/>
          </p:cNvSpPr>
          <p:nvPr>
            <p:ph type="dt" sz="half" idx="10"/>
          </p:nvPr>
        </p:nvSpPr>
        <p:spPr/>
        <p:txBody>
          <a:bodyPr rtlCol="0"/>
          <a:lstStyle>
            <a:lvl1pPr>
              <a:defRPr/>
            </a:lvl1pPr>
          </a:lstStyle>
          <a:p>
            <a:pPr>
              <a:defRPr/>
            </a:pPr>
            <a:fld id="{8FA437C9-D6D1-4B1B-9142-FE4D38101E38}" type="datetimeFigureOut">
              <a:rPr lang="de-DE"/>
              <a:pPr>
                <a:defRPr/>
              </a:pPr>
              <a:t>30.03.2023</a:t>
            </a:fld>
            <a:endParaRPr lang="de-DE"/>
          </a:p>
        </p:txBody>
      </p:sp>
      <p:sp>
        <p:nvSpPr>
          <p:cNvPr id="4" name="Slide Number Placeholder 6">
            <a:extLst>
              <a:ext uri="{FF2B5EF4-FFF2-40B4-BE49-F238E27FC236}">
                <a16:creationId xmlns:a16="http://schemas.microsoft.com/office/drawing/2014/main" id="{03C6DD50-BCA0-681C-CF63-05958F1F7525}"/>
              </a:ext>
            </a:extLst>
          </p:cNvPr>
          <p:cNvSpPr>
            <a:spLocks noGrp="1"/>
          </p:cNvSpPr>
          <p:nvPr>
            <p:ph type="sldNum" sz="quarter" idx="11"/>
          </p:nvPr>
        </p:nvSpPr>
        <p:spPr/>
        <p:txBody>
          <a:bodyPr/>
          <a:lstStyle>
            <a:lvl1pPr>
              <a:defRPr/>
            </a:lvl1pPr>
          </a:lstStyle>
          <a:p>
            <a:fld id="{4DA5DCDD-F935-48B2-BEB0-9C6C6AB30C05}" type="slidenum">
              <a:rPr lang="de-DE" altLang="en-US"/>
              <a:pPr/>
              <a:t>‹#›</a:t>
            </a:fld>
            <a:endParaRPr lang="de-DE" altLang="en-US"/>
          </a:p>
        </p:txBody>
      </p:sp>
      <p:sp>
        <p:nvSpPr>
          <p:cNvPr id="5" name="Footer Placeholder 7">
            <a:extLst>
              <a:ext uri="{FF2B5EF4-FFF2-40B4-BE49-F238E27FC236}">
                <a16:creationId xmlns:a16="http://schemas.microsoft.com/office/drawing/2014/main" id="{82100CD2-3574-F56B-EA5D-5447B63F67FA}"/>
              </a:ext>
            </a:extLst>
          </p:cNvPr>
          <p:cNvSpPr>
            <a:spLocks noGrp="1"/>
          </p:cNvSpPr>
          <p:nvPr>
            <p:ph type="ftr" sz="quarter" idx="12"/>
          </p:nvPr>
        </p:nvSpPr>
        <p:spPr/>
        <p:txBody>
          <a:bodyPr rtlCol="0"/>
          <a:lstStyle>
            <a:lvl1pPr>
              <a:defRPr/>
            </a:lvl1pPr>
          </a:lstStyle>
          <a:p>
            <a:pPr>
              <a:defRPr/>
            </a:pPr>
            <a:endParaRPr lang="de-DE"/>
          </a:p>
        </p:txBody>
      </p:sp>
    </p:spTree>
    <p:extLst>
      <p:ext uri="{BB962C8B-B14F-4D97-AF65-F5344CB8AC3E}">
        <p14:creationId xmlns:p14="http://schemas.microsoft.com/office/powerpoint/2010/main" val="80229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252A3586-3459-2329-E3FA-0C9DAC8367DB}"/>
              </a:ext>
            </a:extLst>
          </p:cNvPr>
          <p:cNvSpPr>
            <a:spLocks noGrp="1"/>
          </p:cNvSpPr>
          <p:nvPr>
            <p:ph type="dt" sz="half" idx="10"/>
          </p:nvPr>
        </p:nvSpPr>
        <p:spPr/>
        <p:txBody>
          <a:bodyPr/>
          <a:lstStyle>
            <a:lvl1pPr>
              <a:defRPr/>
            </a:lvl1pPr>
          </a:lstStyle>
          <a:p>
            <a:pPr>
              <a:defRPr/>
            </a:pPr>
            <a:fld id="{6B87B4FB-0EB6-447A-BF63-19ECF5652B91}" type="datetimeFigureOut">
              <a:rPr lang="de-DE"/>
              <a:pPr>
                <a:defRPr/>
              </a:pPr>
              <a:t>30.03.2023</a:t>
            </a:fld>
            <a:endParaRPr lang="de-DE"/>
          </a:p>
        </p:txBody>
      </p:sp>
      <p:sp>
        <p:nvSpPr>
          <p:cNvPr id="3" name="Footer Placeholder 2">
            <a:extLst>
              <a:ext uri="{FF2B5EF4-FFF2-40B4-BE49-F238E27FC236}">
                <a16:creationId xmlns:a16="http://schemas.microsoft.com/office/drawing/2014/main" id="{5F3D2F19-4CFE-9431-3CEB-F7BFCBAA843C}"/>
              </a:ext>
            </a:extLst>
          </p:cNvPr>
          <p:cNvSpPr>
            <a:spLocks noGrp="1"/>
          </p:cNvSpPr>
          <p:nvPr>
            <p:ph type="ftr" sz="quarter" idx="11"/>
          </p:nvPr>
        </p:nvSpPr>
        <p:spPr/>
        <p:txBody>
          <a:bodyPr/>
          <a:lstStyle>
            <a:lvl1pPr>
              <a:defRPr/>
            </a:lvl1pPr>
          </a:lstStyle>
          <a:p>
            <a:pPr>
              <a:defRPr/>
            </a:pPr>
            <a:endParaRPr lang="de-DE"/>
          </a:p>
        </p:txBody>
      </p:sp>
      <p:sp>
        <p:nvSpPr>
          <p:cNvPr id="4" name="Slide Number Placeholder 22">
            <a:extLst>
              <a:ext uri="{FF2B5EF4-FFF2-40B4-BE49-F238E27FC236}">
                <a16:creationId xmlns:a16="http://schemas.microsoft.com/office/drawing/2014/main" id="{65593B58-8DDC-C24E-C30E-93D2A5ACF7C6}"/>
              </a:ext>
            </a:extLst>
          </p:cNvPr>
          <p:cNvSpPr>
            <a:spLocks noGrp="1"/>
          </p:cNvSpPr>
          <p:nvPr>
            <p:ph type="sldNum" sz="quarter" idx="12"/>
          </p:nvPr>
        </p:nvSpPr>
        <p:spPr/>
        <p:txBody>
          <a:bodyPr/>
          <a:lstStyle>
            <a:lvl1pPr>
              <a:defRPr/>
            </a:lvl1pPr>
          </a:lstStyle>
          <a:p>
            <a:fld id="{2555965D-0E89-45DF-962C-91BC9200DE40}" type="slidenum">
              <a:rPr lang="de-DE" altLang="en-US"/>
              <a:pPr/>
              <a:t>‹#›</a:t>
            </a:fld>
            <a:endParaRPr lang="de-DE" altLang="en-US"/>
          </a:p>
        </p:txBody>
      </p:sp>
    </p:spTree>
    <p:extLst>
      <p:ext uri="{BB962C8B-B14F-4D97-AF65-F5344CB8AC3E}">
        <p14:creationId xmlns:p14="http://schemas.microsoft.com/office/powerpoint/2010/main" val="371277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3">
            <a:extLst>
              <a:ext uri="{FF2B5EF4-FFF2-40B4-BE49-F238E27FC236}">
                <a16:creationId xmlns:a16="http://schemas.microsoft.com/office/drawing/2014/main" id="{6C4128E6-9268-83DB-43C5-4562E5A7613D}"/>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5" name="Straight Connector 4">
            <a:extLst>
              <a:ext uri="{FF2B5EF4-FFF2-40B4-BE49-F238E27FC236}">
                <a16:creationId xmlns:a16="http://schemas.microsoft.com/office/drawing/2014/main" id="{284026A4-A07D-E9FA-1292-C9E2F7CACAD1}"/>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6" name="Straight Connector 16">
            <a:extLst>
              <a:ext uri="{FF2B5EF4-FFF2-40B4-BE49-F238E27FC236}">
                <a16:creationId xmlns:a16="http://schemas.microsoft.com/office/drawing/2014/main" id="{20767203-43F5-6B64-9B52-E65AA0850A7A}"/>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traight Connector 17">
            <a:extLst>
              <a:ext uri="{FF2B5EF4-FFF2-40B4-BE49-F238E27FC236}">
                <a16:creationId xmlns:a16="http://schemas.microsoft.com/office/drawing/2014/main" id="{BB782D2B-6212-7009-E662-4EDF2C5808B1}"/>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7AEB4092-E042-BB6A-758A-7DD6FE0C1CD5}"/>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traight Connector 19">
            <a:extLst>
              <a:ext uri="{FF2B5EF4-FFF2-40B4-BE49-F238E27FC236}">
                <a16:creationId xmlns:a16="http://schemas.microsoft.com/office/drawing/2014/main" id="{3E50911D-3FF2-D56D-FDA7-23F5DD2E2275}"/>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Oval 9">
            <a:extLst>
              <a:ext uri="{FF2B5EF4-FFF2-40B4-BE49-F238E27FC236}">
                <a16:creationId xmlns:a16="http://schemas.microsoft.com/office/drawing/2014/main" id="{CFB3B096-B0B6-670A-414D-2DE3CCE88A49}"/>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20">
            <a:extLst>
              <a:ext uri="{FF2B5EF4-FFF2-40B4-BE49-F238E27FC236}">
                <a16:creationId xmlns:a16="http://schemas.microsoft.com/office/drawing/2014/main" id="{5DE21A2A-81D1-2A1D-A9AC-4F71E81CCDE9}"/>
              </a:ext>
            </a:extLst>
          </p:cNvPr>
          <p:cNvSpPr>
            <a:spLocks noGrp="1"/>
          </p:cNvSpPr>
          <p:nvPr>
            <p:ph type="dt" sz="half" idx="10"/>
          </p:nvPr>
        </p:nvSpPr>
        <p:spPr/>
        <p:txBody>
          <a:bodyPr rtlCol="0"/>
          <a:lstStyle>
            <a:lvl1pPr>
              <a:defRPr/>
            </a:lvl1pPr>
          </a:lstStyle>
          <a:p>
            <a:pPr>
              <a:defRPr/>
            </a:pPr>
            <a:fld id="{C30A0CB2-B30D-4951-B5C5-30D9F2A4E4F1}" type="datetimeFigureOut">
              <a:rPr lang="de-DE"/>
              <a:pPr>
                <a:defRPr/>
              </a:pPr>
              <a:t>30.03.2023</a:t>
            </a:fld>
            <a:endParaRPr lang="de-DE"/>
          </a:p>
        </p:txBody>
      </p:sp>
      <p:sp>
        <p:nvSpPr>
          <p:cNvPr id="12" name="Slide Number Placeholder 21">
            <a:extLst>
              <a:ext uri="{FF2B5EF4-FFF2-40B4-BE49-F238E27FC236}">
                <a16:creationId xmlns:a16="http://schemas.microsoft.com/office/drawing/2014/main" id="{83E72ACE-3DBE-14BA-4422-CAC38A402B13}"/>
              </a:ext>
            </a:extLst>
          </p:cNvPr>
          <p:cNvSpPr>
            <a:spLocks noGrp="1"/>
          </p:cNvSpPr>
          <p:nvPr>
            <p:ph type="sldNum" sz="quarter" idx="11"/>
          </p:nvPr>
        </p:nvSpPr>
        <p:spPr/>
        <p:txBody>
          <a:bodyPr/>
          <a:lstStyle>
            <a:lvl1pPr>
              <a:defRPr/>
            </a:lvl1pPr>
          </a:lstStyle>
          <a:p>
            <a:fld id="{ECBD76F7-8A70-442E-B2F5-EBC829587274}" type="slidenum">
              <a:rPr lang="de-DE" altLang="en-US"/>
              <a:pPr/>
              <a:t>‹#›</a:t>
            </a:fld>
            <a:endParaRPr lang="de-DE" altLang="en-US"/>
          </a:p>
        </p:txBody>
      </p:sp>
      <p:sp>
        <p:nvSpPr>
          <p:cNvPr id="13" name="Footer Placeholder 22">
            <a:extLst>
              <a:ext uri="{FF2B5EF4-FFF2-40B4-BE49-F238E27FC236}">
                <a16:creationId xmlns:a16="http://schemas.microsoft.com/office/drawing/2014/main" id="{D9166A20-F0DC-E5D5-A74F-39D27CE34205}"/>
              </a:ext>
            </a:extLst>
          </p:cNvPr>
          <p:cNvSpPr>
            <a:spLocks noGrp="1"/>
          </p:cNvSpPr>
          <p:nvPr>
            <p:ph type="ftr" sz="quarter" idx="12"/>
          </p:nvPr>
        </p:nvSpPr>
        <p:spPr/>
        <p:txBody>
          <a:bodyPr rtlCol="0"/>
          <a:lstStyle>
            <a:lvl1pPr>
              <a:defRPr/>
            </a:lvl1pPr>
          </a:lstStyle>
          <a:p>
            <a:pPr>
              <a:defRPr/>
            </a:pPr>
            <a:endParaRPr lang="de-DE"/>
          </a:p>
        </p:txBody>
      </p:sp>
    </p:spTree>
    <p:extLst>
      <p:ext uri="{BB962C8B-B14F-4D97-AF65-F5344CB8AC3E}">
        <p14:creationId xmlns:p14="http://schemas.microsoft.com/office/powerpoint/2010/main" val="101649566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3BBDCABF-AFDE-BF67-C57A-15BD49FE7ABA}"/>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Oval 5">
            <a:extLst>
              <a:ext uri="{FF2B5EF4-FFF2-40B4-BE49-F238E27FC236}">
                <a16:creationId xmlns:a16="http://schemas.microsoft.com/office/drawing/2014/main" id="{08AA7DFC-4CE7-BBEA-EEC7-AC91D009FDCA}"/>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traight Connector 16">
            <a:extLst>
              <a:ext uri="{FF2B5EF4-FFF2-40B4-BE49-F238E27FC236}">
                <a16:creationId xmlns:a16="http://schemas.microsoft.com/office/drawing/2014/main" id="{95884740-4728-264D-57C5-0C94E06D5D61}"/>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F9280D17-9E13-AB81-96A8-F1B35AF8B1F3}"/>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traight Connector 18">
            <a:extLst>
              <a:ext uri="{FF2B5EF4-FFF2-40B4-BE49-F238E27FC236}">
                <a16:creationId xmlns:a16="http://schemas.microsoft.com/office/drawing/2014/main" id="{ECC6596D-0A79-AC4B-F43A-A01ABD3BDF85}"/>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a:extLst>
              <a:ext uri="{FF2B5EF4-FFF2-40B4-BE49-F238E27FC236}">
                <a16:creationId xmlns:a16="http://schemas.microsoft.com/office/drawing/2014/main" id="{12BA1C58-523D-8233-0C15-4FB0EB511FC3}"/>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11" name="Straight Connector 20">
            <a:extLst>
              <a:ext uri="{FF2B5EF4-FFF2-40B4-BE49-F238E27FC236}">
                <a16:creationId xmlns:a16="http://schemas.microsoft.com/office/drawing/2014/main" id="{705442D4-CCB4-9AED-FF15-E3328D0620BE}"/>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589CAEC0-712C-D3E2-F234-FEB89504D06C}"/>
              </a:ext>
            </a:extLst>
          </p:cNvPr>
          <p:cNvSpPr>
            <a:spLocks noGrp="1"/>
          </p:cNvSpPr>
          <p:nvPr>
            <p:ph type="dt" sz="half" idx="10"/>
          </p:nvPr>
        </p:nvSpPr>
        <p:spPr/>
        <p:txBody>
          <a:bodyPr rtlCol="0"/>
          <a:lstStyle>
            <a:lvl1pPr>
              <a:defRPr/>
            </a:lvl1pPr>
          </a:lstStyle>
          <a:p>
            <a:pPr>
              <a:defRPr/>
            </a:pPr>
            <a:fld id="{947A0F6C-F75C-46BA-AA13-62151E0D6832}" type="datetimeFigureOut">
              <a:rPr lang="de-DE"/>
              <a:pPr>
                <a:defRPr/>
              </a:pPr>
              <a:t>30.03.2023</a:t>
            </a:fld>
            <a:endParaRPr lang="de-DE"/>
          </a:p>
        </p:txBody>
      </p:sp>
      <p:sp>
        <p:nvSpPr>
          <p:cNvPr id="13" name="Slide Number Placeholder 17">
            <a:extLst>
              <a:ext uri="{FF2B5EF4-FFF2-40B4-BE49-F238E27FC236}">
                <a16:creationId xmlns:a16="http://schemas.microsoft.com/office/drawing/2014/main" id="{A0183787-5F43-9005-C70A-4028316FFA64}"/>
              </a:ext>
            </a:extLst>
          </p:cNvPr>
          <p:cNvSpPr>
            <a:spLocks noGrp="1"/>
          </p:cNvSpPr>
          <p:nvPr>
            <p:ph type="sldNum" sz="quarter" idx="11"/>
          </p:nvPr>
        </p:nvSpPr>
        <p:spPr/>
        <p:txBody>
          <a:bodyPr/>
          <a:lstStyle>
            <a:lvl1pPr>
              <a:defRPr/>
            </a:lvl1pPr>
          </a:lstStyle>
          <a:p>
            <a:fld id="{C67A0F40-CEF2-4138-9B76-668CB984F34E}" type="slidenum">
              <a:rPr lang="de-DE" altLang="en-US"/>
              <a:pPr/>
              <a:t>‹#›</a:t>
            </a:fld>
            <a:endParaRPr lang="de-DE" altLang="en-US"/>
          </a:p>
        </p:txBody>
      </p:sp>
      <p:sp>
        <p:nvSpPr>
          <p:cNvPr id="14" name="Footer Placeholder 20">
            <a:extLst>
              <a:ext uri="{FF2B5EF4-FFF2-40B4-BE49-F238E27FC236}">
                <a16:creationId xmlns:a16="http://schemas.microsoft.com/office/drawing/2014/main" id="{6280A2FD-2FA7-04B8-F35F-B08A5E38E3DF}"/>
              </a:ext>
            </a:extLst>
          </p:cNvPr>
          <p:cNvSpPr>
            <a:spLocks noGrp="1"/>
          </p:cNvSpPr>
          <p:nvPr>
            <p:ph type="ftr" sz="quarter" idx="12"/>
          </p:nvPr>
        </p:nvSpPr>
        <p:spPr/>
        <p:txBody>
          <a:bodyPr rtlCol="0"/>
          <a:lstStyle>
            <a:lvl1pPr>
              <a:defRPr/>
            </a:lvl1pPr>
          </a:lstStyle>
          <a:p>
            <a:pPr>
              <a:defRPr/>
            </a:pPr>
            <a:endParaRPr lang="de-DE"/>
          </a:p>
        </p:txBody>
      </p:sp>
    </p:spTree>
    <p:extLst>
      <p:ext uri="{BB962C8B-B14F-4D97-AF65-F5344CB8AC3E}">
        <p14:creationId xmlns:p14="http://schemas.microsoft.com/office/powerpoint/2010/main" val="362304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D8E3AB1F-6C3C-C9F3-6542-BAA5D34A420B}"/>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2" name="Title Placeholder 21">
            <a:extLst>
              <a:ext uri="{FF2B5EF4-FFF2-40B4-BE49-F238E27FC236}">
                <a16:creationId xmlns:a16="http://schemas.microsoft.com/office/drawing/2014/main" id="{3F346062-1EF6-DA1C-F691-8C42BA38425A}"/>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BB78C1E6-2924-583E-C475-C6AFF4FA078E}"/>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C9FB0A22-E1D2-6A62-C818-5DEF7DDCC74D}"/>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6D46D3E9-1FD3-4300-B379-63E82FD26022}" type="datetimeFigureOut">
              <a:rPr lang="de-DE"/>
              <a:pPr>
                <a:defRPr/>
              </a:pPr>
              <a:t>30.03.2023</a:t>
            </a:fld>
            <a:endParaRPr lang="de-DE"/>
          </a:p>
        </p:txBody>
      </p:sp>
      <p:sp>
        <p:nvSpPr>
          <p:cNvPr id="3" name="Footer Placeholder 2">
            <a:extLst>
              <a:ext uri="{FF2B5EF4-FFF2-40B4-BE49-F238E27FC236}">
                <a16:creationId xmlns:a16="http://schemas.microsoft.com/office/drawing/2014/main" id="{CAA6A0FB-BFFF-6253-EA19-F2652F294B94}"/>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de-DE"/>
          </a:p>
        </p:txBody>
      </p:sp>
      <p:sp>
        <p:nvSpPr>
          <p:cNvPr id="7" name="Straight Connector 6">
            <a:extLst>
              <a:ext uri="{FF2B5EF4-FFF2-40B4-BE49-F238E27FC236}">
                <a16:creationId xmlns:a16="http://schemas.microsoft.com/office/drawing/2014/main" id="{742BDE56-088D-211B-8C63-F5CE33F681FB}"/>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32" name="Straight Connector 8">
            <a:extLst>
              <a:ext uri="{FF2B5EF4-FFF2-40B4-BE49-F238E27FC236}">
                <a16:creationId xmlns:a16="http://schemas.microsoft.com/office/drawing/2014/main" id="{D79C4403-3F2C-22E8-1EEB-1588C7A61FB7}"/>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a:extLst>
              <a:ext uri="{FF2B5EF4-FFF2-40B4-BE49-F238E27FC236}">
                <a16:creationId xmlns:a16="http://schemas.microsoft.com/office/drawing/2014/main" id="{04FBF6F4-CA08-7083-7F49-885DF7DFC554}"/>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 name="Straight Connector 10">
            <a:extLst>
              <a:ext uri="{FF2B5EF4-FFF2-40B4-BE49-F238E27FC236}">
                <a16:creationId xmlns:a16="http://schemas.microsoft.com/office/drawing/2014/main" id="{05F4582D-B8AC-2D55-28FC-FDCB5639FF09}"/>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0281712C-A1A3-850F-7DE8-29AF17D493C6}"/>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2B5BAF75-C0CC-4F41-4F57-5CE7BFB403BA}"/>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a:solidFill>
                  <a:srgbClr val="FFFFFF"/>
                </a:solidFill>
                <a:latin typeface="Century Schoolbook" panose="02040604050505020304" pitchFamily="18" charset="0"/>
              </a:defRPr>
            </a:lvl1pPr>
          </a:lstStyle>
          <a:p>
            <a:fld id="{F1DCC920-E1BF-4522-861C-5F148B33780C}" type="slidenum">
              <a:rPr lang="de-DE" altLang="en-US"/>
              <a:pPr/>
              <a:t>‹#›</a:t>
            </a:fld>
            <a:endParaRPr lang="de-DE"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695" r:id="rId4"/>
    <p:sldLayoutId id="2147483696" r:id="rId5"/>
    <p:sldLayoutId id="2147483703" r:id="rId6"/>
    <p:sldLayoutId id="2147483697" r:id="rId7"/>
    <p:sldLayoutId id="2147483704" r:id="rId8"/>
    <p:sldLayoutId id="2147483705" r:id="rId9"/>
    <p:sldLayoutId id="2147483698" r:id="rId10"/>
    <p:sldLayoutId id="2147483699"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094-F123-7015-D9D9-C313A33B9625}"/>
              </a:ext>
            </a:extLst>
          </p:cNvPr>
          <p:cNvSpPr>
            <a:spLocks noGrp="1"/>
          </p:cNvSpPr>
          <p:nvPr>
            <p:ph type="ctrTitle"/>
          </p:nvPr>
        </p:nvSpPr>
        <p:spPr>
          <a:xfrm>
            <a:off x="2286000" y="3124200"/>
            <a:ext cx="6172200" cy="1893888"/>
          </a:xfrm>
        </p:spPr>
        <p:txBody>
          <a:bodyPr/>
          <a:lstStyle/>
          <a:p>
            <a:pPr eaLnBrk="1" fontAlgn="auto" hangingPunct="1">
              <a:spcAft>
                <a:spcPts val="0"/>
              </a:spcAft>
              <a:defRPr/>
            </a:pPr>
            <a:r>
              <a:rPr lang="de-DE" dirty="0"/>
              <a:t>Privacy in the information society</a:t>
            </a:r>
          </a:p>
        </p:txBody>
      </p:sp>
      <p:sp>
        <p:nvSpPr>
          <p:cNvPr id="8195" name="Subtitle 2">
            <a:extLst>
              <a:ext uri="{FF2B5EF4-FFF2-40B4-BE49-F238E27FC236}">
                <a16:creationId xmlns:a16="http://schemas.microsoft.com/office/drawing/2014/main" id="{43ABDF23-D3F6-8B24-FF1C-6B32D6792170}"/>
              </a:ext>
            </a:extLst>
          </p:cNvPr>
          <p:cNvSpPr>
            <a:spLocks noGrp="1"/>
          </p:cNvSpPr>
          <p:nvPr>
            <p:ph type="subTitle" idx="1"/>
          </p:nvPr>
        </p:nvSpPr>
        <p:spPr>
          <a:xfrm>
            <a:off x="2286000" y="5003800"/>
            <a:ext cx="6172200" cy="1371600"/>
          </a:xfrm>
        </p:spPr>
        <p:txBody>
          <a:bodyPr/>
          <a:lstStyle/>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6052-A81F-2F51-695A-E1153E41331C}"/>
              </a:ext>
            </a:extLst>
          </p:cNvPr>
          <p:cNvSpPr>
            <a:spLocks noGrp="1"/>
          </p:cNvSpPr>
          <p:nvPr>
            <p:ph type="title"/>
          </p:nvPr>
        </p:nvSpPr>
        <p:spPr/>
        <p:txBody>
          <a:bodyPr/>
          <a:lstStyle/>
          <a:p>
            <a:pPr eaLnBrk="1" fontAlgn="auto" hangingPunct="1">
              <a:spcAft>
                <a:spcPts val="0"/>
              </a:spcAft>
              <a:defRPr/>
            </a:pPr>
            <a:r>
              <a:rPr lang="en-US" b="1" dirty="0"/>
              <a:t>Informational Privacy on the Net…</a:t>
            </a:r>
            <a:endParaRPr lang="de-DE" dirty="0"/>
          </a:p>
        </p:txBody>
      </p:sp>
      <p:sp>
        <p:nvSpPr>
          <p:cNvPr id="3" name="Content Placeholder 2">
            <a:extLst>
              <a:ext uri="{FF2B5EF4-FFF2-40B4-BE49-F238E27FC236}">
                <a16:creationId xmlns:a16="http://schemas.microsoft.com/office/drawing/2014/main" id="{F8894CA5-4EED-6FCF-7832-0FF7C59E27C9}"/>
              </a:ext>
            </a:extLst>
          </p:cNvPr>
          <p:cNvSpPr>
            <a:spLocks noGrp="1"/>
          </p:cNvSpPr>
          <p:nvPr>
            <p:ph sz="quarter" idx="1"/>
          </p:nvPr>
        </p:nvSpPr>
        <p:spPr>
          <a:xfrm>
            <a:off x="457200" y="1600200"/>
            <a:ext cx="7467600" cy="4873625"/>
          </a:xfrm>
        </p:spPr>
        <p:txBody>
          <a:bodyPr>
            <a:normAutofit fontScale="92500" lnSpcReduction="20000"/>
          </a:bodyPr>
          <a:lstStyle/>
          <a:p>
            <a:pPr marL="274320" indent="-274320" eaLnBrk="1" fontAlgn="auto" hangingPunct="1">
              <a:spcAft>
                <a:spcPts val="0"/>
              </a:spcAft>
              <a:buFont typeface="Wingdings"/>
              <a:buChar char=""/>
              <a:defRPr/>
            </a:pPr>
            <a:r>
              <a:rPr lang="en-US" dirty="0"/>
              <a:t>Some World Wide Web browsers collect a list of the web sites that you have accessed. This list is kept on your machine. When you access a web site, the software makes it possible for the web site to read the list of web sites that you have previously accessed. </a:t>
            </a:r>
          </a:p>
          <a:p>
            <a:pPr marL="274320" indent="-274320" eaLnBrk="1" fontAlgn="auto" hangingPunct="1">
              <a:spcAft>
                <a:spcPts val="0"/>
              </a:spcAft>
              <a:buFont typeface="Wingdings"/>
              <a:buChar char=""/>
              <a:defRPr/>
            </a:pPr>
            <a:r>
              <a:rPr lang="en-US" dirty="0"/>
              <a:t>Imagine that a web site has implemented a procedure to read your list of web sites, and then decides whether to admit you based on what other places you've been. (In a sense, the system is discriminating in granting access, but what is important for our purposes is that it is making that discrimination by accessing "your" information about where you have been.) </a:t>
            </a:r>
          </a:p>
          <a:p>
            <a:pPr marL="274320" indent="-274320" eaLnBrk="1" fontAlgn="auto" hangingPunct="1">
              <a:spcAft>
                <a:spcPts val="0"/>
              </a:spcAft>
              <a:buFont typeface="Wingdings"/>
              <a:buChar char=""/>
              <a:defRPr/>
            </a:pPr>
            <a:r>
              <a:rPr lang="en-US" dirty="0"/>
              <a:t>For example, if it determines that you don't frequent sufficiently "posh" places, it bumps you; or if it surmises from your list that you are a Republican, it bumps you.</a:t>
            </a:r>
            <a:endParaRPr lang="de-DE" dirty="0"/>
          </a:p>
          <a:p>
            <a:pPr marL="274320" indent="-274320" eaLnBrk="1" fontAlgn="auto" hangingPunct="1">
              <a:spcAft>
                <a:spcPts val="0"/>
              </a:spcAft>
              <a:buFont typeface="Wingdings"/>
              <a:buChar char=""/>
              <a:defRPr/>
            </a:pP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F330-59DC-9D24-AD2C-6D52E8571F3E}"/>
              </a:ext>
            </a:extLst>
          </p:cNvPr>
          <p:cNvSpPr>
            <a:spLocks noGrp="1"/>
          </p:cNvSpPr>
          <p:nvPr>
            <p:ph type="title"/>
          </p:nvPr>
        </p:nvSpPr>
        <p:spPr/>
        <p:txBody>
          <a:bodyPr/>
          <a:lstStyle/>
          <a:p>
            <a:pPr eaLnBrk="1" fontAlgn="auto" hangingPunct="1">
              <a:spcAft>
                <a:spcPts val="0"/>
              </a:spcAft>
              <a:defRPr/>
            </a:pPr>
            <a:r>
              <a:rPr lang="en-US" dirty="0"/>
              <a:t>the government is the snoop!!!</a:t>
            </a:r>
            <a:endParaRPr lang="de-DE" dirty="0"/>
          </a:p>
        </p:txBody>
      </p:sp>
      <p:sp>
        <p:nvSpPr>
          <p:cNvPr id="3" name="Content Placeholder 2">
            <a:extLst>
              <a:ext uri="{FF2B5EF4-FFF2-40B4-BE49-F238E27FC236}">
                <a16:creationId xmlns:a16="http://schemas.microsoft.com/office/drawing/2014/main" id="{C8F7E5EB-CA02-7B9C-17EB-DDA1E8093F97}"/>
              </a:ext>
            </a:extLst>
          </p:cNvPr>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dirty="0"/>
              <a:t>This didn't sit right with most people. Justice Brandeis, dissenting from the decision, gave a sense of just why: </a:t>
            </a:r>
          </a:p>
          <a:p>
            <a:pPr marL="640080" lvl="1" indent="-274320" eaLnBrk="1" fontAlgn="auto" hangingPunct="1">
              <a:spcAft>
                <a:spcPts val="0"/>
              </a:spcAft>
              <a:buFont typeface="Wingdings 2"/>
              <a:buChar char=""/>
              <a:defRPr/>
            </a:pPr>
            <a:r>
              <a:rPr lang="en-US" dirty="0"/>
              <a:t>The constitution was written for an age when there were no telephones, or telegraphs. </a:t>
            </a:r>
          </a:p>
          <a:p>
            <a:pPr marL="640080" lvl="1" indent="-274320" eaLnBrk="1" fontAlgn="auto" hangingPunct="1">
              <a:spcAft>
                <a:spcPts val="0"/>
              </a:spcAft>
              <a:buFont typeface="Wingdings 2"/>
              <a:buChar char=""/>
              <a:defRPr/>
            </a:pPr>
            <a:r>
              <a:rPr lang="en-US" dirty="0"/>
              <a:t>The framers couldn't have imagined these technologies. </a:t>
            </a:r>
          </a:p>
          <a:p>
            <a:pPr marL="640080" lvl="1" indent="-274320" eaLnBrk="1" fontAlgn="auto" hangingPunct="1">
              <a:spcAft>
                <a:spcPts val="0"/>
              </a:spcAft>
              <a:buFont typeface="Wingdings 2"/>
              <a:buChar char=""/>
              <a:defRPr/>
            </a:pPr>
            <a:r>
              <a:rPr lang="en-US" dirty="0"/>
              <a:t>But we can see from what they did just what kind of values they were trying to protect. </a:t>
            </a:r>
          </a:p>
          <a:p>
            <a:pPr marL="640080" lvl="1" indent="-274320" eaLnBrk="1" fontAlgn="auto" hangingPunct="1">
              <a:spcAft>
                <a:spcPts val="0"/>
              </a:spcAft>
              <a:buFont typeface="Wingdings 2"/>
              <a:buChar char=""/>
              <a:defRPr/>
            </a:pPr>
            <a:r>
              <a:rPr lang="en-US" dirty="0"/>
              <a:t>And so what the Court should do, Brandeis argued, was *update* the constitution so that it protected the same sort of values now that it protected then. </a:t>
            </a:r>
          </a:p>
          <a:p>
            <a:pPr marL="640080" lvl="1" indent="-274320" eaLnBrk="1" fontAlgn="auto" hangingPunct="1">
              <a:spcAft>
                <a:spcPts val="0"/>
              </a:spcAft>
              <a:buFont typeface="Wingdings 2"/>
              <a:buChar char=""/>
              <a:defRPr/>
            </a:pPr>
            <a:r>
              <a:rPr lang="en-US" dirty="0"/>
              <a:t>The protections the framers gave us in 1791 must be *translated* to equivalent protections today</a:t>
            </a:r>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6E45-521E-963C-C69F-3B1387694EC8}"/>
              </a:ext>
            </a:extLst>
          </p:cNvPr>
          <p:cNvSpPr>
            <a:spLocks noGrp="1"/>
          </p:cNvSpPr>
          <p:nvPr>
            <p:ph type="title"/>
          </p:nvPr>
        </p:nvSpPr>
        <p:spPr/>
        <p:txBody>
          <a:bodyPr/>
          <a:lstStyle/>
          <a:p>
            <a:pPr eaLnBrk="1" fontAlgn="auto" hangingPunct="1">
              <a:spcAft>
                <a:spcPts val="0"/>
              </a:spcAft>
              <a:defRPr/>
            </a:pPr>
            <a:r>
              <a:rPr lang="en-US" b="1" dirty="0"/>
              <a:t>Self-Help: Encryption</a:t>
            </a:r>
            <a:endParaRPr lang="de-DE" dirty="0"/>
          </a:p>
        </p:txBody>
      </p:sp>
      <p:sp>
        <p:nvSpPr>
          <p:cNvPr id="3" name="Content Placeholder 2">
            <a:extLst>
              <a:ext uri="{FF2B5EF4-FFF2-40B4-BE49-F238E27FC236}">
                <a16:creationId xmlns:a16="http://schemas.microsoft.com/office/drawing/2014/main" id="{0AF4ECBE-C2E0-0691-0BFA-A8E755974491}"/>
              </a:ext>
            </a:extLst>
          </p:cNvPr>
          <p:cNvSpPr>
            <a:spLocks noGrp="1"/>
          </p:cNvSpPr>
          <p:nvPr>
            <p:ph sz="quarter" idx="1"/>
          </p:nvPr>
        </p:nvSpPr>
        <p:spPr>
          <a:xfrm>
            <a:off x="457200" y="1600200"/>
            <a:ext cx="7467600" cy="4873625"/>
          </a:xfrm>
        </p:spPr>
        <p:txBody>
          <a:bodyPr>
            <a:normAutofit fontScale="77500" lnSpcReduction="20000"/>
          </a:bodyPr>
          <a:lstStyle/>
          <a:p>
            <a:pPr marL="274320" indent="-274320" eaLnBrk="1" fontAlgn="auto" hangingPunct="1">
              <a:spcAft>
                <a:spcPts val="0"/>
              </a:spcAft>
              <a:buFont typeface="Wingdings"/>
              <a:buChar char=""/>
              <a:defRPr/>
            </a:pPr>
            <a:r>
              <a:rPr lang="en-US" dirty="0"/>
              <a:t>The most significant invasions of our privacy probably don't come from the government; they come from ordinary people (or not so ordinary people) trying to snoop into our lives. </a:t>
            </a:r>
          </a:p>
          <a:p>
            <a:pPr marL="274320" indent="-274320" eaLnBrk="1" fontAlgn="auto" hangingPunct="1">
              <a:spcAft>
                <a:spcPts val="0"/>
              </a:spcAft>
              <a:buFont typeface="Wingdings"/>
              <a:buChar char=""/>
              <a:defRPr/>
            </a:pPr>
            <a:r>
              <a:rPr lang="en-US" dirty="0"/>
              <a:t>But in this message we focus on tools you can use to protect yourself. </a:t>
            </a:r>
          </a:p>
          <a:p>
            <a:pPr marL="274320" indent="-274320" eaLnBrk="1" fontAlgn="auto" hangingPunct="1">
              <a:spcAft>
                <a:spcPts val="0"/>
              </a:spcAft>
              <a:buFont typeface="Wingdings"/>
              <a:buChar char=""/>
              <a:defRPr/>
            </a:pPr>
            <a:r>
              <a:rPr lang="en-US" dirty="0"/>
              <a:t>If privacy is the ability to control what others know about you, there are tools cyberspace will give us to exercise that control.</a:t>
            </a:r>
            <a:endParaRPr lang="de-DE" dirty="0"/>
          </a:p>
          <a:p>
            <a:pPr marL="274320" indent="-274320" eaLnBrk="1" fontAlgn="auto" hangingPunct="1">
              <a:spcAft>
                <a:spcPts val="0"/>
              </a:spcAft>
              <a:buFont typeface="Wingdings"/>
              <a:buChar char=""/>
              <a:defRPr/>
            </a:pPr>
            <a:r>
              <a:rPr lang="en-US" dirty="0"/>
              <a:t>The most important tool will be the use of encryption. Encryption is a technique for turning your message into gibberish, readable only by the person intended to read the message -- someone else who has the proper key. The most powerful forms of encryption have two keys: one public, the other private.</a:t>
            </a:r>
            <a:endParaRPr lang="de-DE" dirty="0"/>
          </a:p>
          <a:p>
            <a:pPr marL="274320" indent="-274320" eaLnBrk="1" fontAlgn="auto" hangingPunct="1">
              <a:spcAft>
                <a:spcPts val="0"/>
              </a:spcAft>
              <a:buFont typeface="Wingdings"/>
              <a:buChar char=""/>
              <a:defRPr/>
            </a:pPr>
            <a:r>
              <a:rPr lang="en-US" dirty="0"/>
              <a:t>The two key system works like this. Say Alice wanted to send Bob a message, and be certain that only Bob could read that message. Bob could then give Alice his "public key." She would encrypt her message with his public key, and a program such as PGP Then only he could decrypt it, using his private key.</a:t>
            </a:r>
            <a:endParaRPr lang="de-DE" dirty="0"/>
          </a:p>
          <a:p>
            <a:pPr marL="274320" indent="-274320" eaLnBrk="1" fontAlgn="auto" hangingPunct="1">
              <a:spcAft>
                <a:spcPts val="0"/>
              </a:spcAft>
              <a:buFont typeface="Wingdings"/>
              <a:buChar char=""/>
              <a:defRPr/>
            </a:pP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0749-158B-BB0F-60C3-57F5800F593F}"/>
              </a:ext>
            </a:extLst>
          </p:cNvPr>
          <p:cNvSpPr>
            <a:spLocks noGrp="1"/>
          </p:cNvSpPr>
          <p:nvPr>
            <p:ph type="title"/>
          </p:nvPr>
        </p:nvSpPr>
        <p:spPr/>
        <p:txBody>
          <a:bodyPr/>
          <a:lstStyle/>
          <a:p>
            <a:pPr eaLnBrk="1" fontAlgn="auto" hangingPunct="1">
              <a:spcAft>
                <a:spcPts val="0"/>
              </a:spcAft>
              <a:defRPr/>
            </a:pPr>
            <a:r>
              <a:rPr lang="en-US" b="1" dirty="0"/>
              <a:t>Self-Help: Encryption</a:t>
            </a:r>
            <a:endParaRPr lang="de-DE" dirty="0"/>
          </a:p>
        </p:txBody>
      </p:sp>
      <p:sp>
        <p:nvSpPr>
          <p:cNvPr id="3" name="Content Placeholder 2">
            <a:extLst>
              <a:ext uri="{FF2B5EF4-FFF2-40B4-BE49-F238E27FC236}">
                <a16:creationId xmlns:a16="http://schemas.microsoft.com/office/drawing/2014/main" id="{89F56F22-B999-D8E6-C8C9-C67B08505592}"/>
              </a:ext>
            </a:extLst>
          </p:cNvPr>
          <p:cNvSpPr>
            <a:spLocks noGrp="1"/>
          </p:cNvSpPr>
          <p:nvPr>
            <p:ph sz="quarter" idx="1"/>
          </p:nvPr>
        </p:nvSpPr>
        <p:spPr>
          <a:xfrm>
            <a:off x="457200" y="1600200"/>
            <a:ext cx="7467600" cy="4873625"/>
          </a:xfrm>
        </p:spPr>
        <p:txBody>
          <a:bodyPr>
            <a:normAutofit fontScale="92500" lnSpcReduction="10000"/>
          </a:bodyPr>
          <a:lstStyle/>
          <a:p>
            <a:pPr marL="274320" indent="-274320" eaLnBrk="1" fontAlgn="auto" hangingPunct="1">
              <a:spcAft>
                <a:spcPts val="0"/>
              </a:spcAft>
              <a:buFont typeface="Wingdings"/>
              <a:buChar char=""/>
              <a:defRPr/>
            </a:pPr>
            <a:r>
              <a:rPr lang="en-US" dirty="0"/>
              <a:t>Built into the web already are protocols for encrypting messages when, for example, the user is sending her credit card number. And as these technologies for encryption increase, the ease with which this kind of security can be achieved will increase as well.</a:t>
            </a:r>
            <a:endParaRPr lang="de-DE" dirty="0"/>
          </a:p>
          <a:p>
            <a:pPr marL="274320" indent="-274320" eaLnBrk="1" fontAlgn="auto" hangingPunct="1">
              <a:spcAft>
                <a:spcPts val="0"/>
              </a:spcAft>
              <a:buFont typeface="Wingdings"/>
              <a:buChar char=""/>
              <a:defRPr/>
            </a:pPr>
            <a:r>
              <a:rPr lang="en-US" dirty="0"/>
              <a:t>Some people believe that the ability to perfectly hide the contents of a message makes it easier to send harmful, or criminal messages. </a:t>
            </a:r>
          </a:p>
          <a:p>
            <a:pPr marL="274320" indent="-274320" eaLnBrk="1" fontAlgn="auto" hangingPunct="1">
              <a:spcAft>
                <a:spcPts val="0"/>
              </a:spcAft>
              <a:buFont typeface="Wingdings"/>
              <a:buChar char=""/>
              <a:defRPr/>
            </a:pPr>
            <a:r>
              <a:rPr lang="en-US" dirty="0"/>
              <a:t>The world of perfect encryption is the world of increased crime. This explains why the government is quite eager to guide the development of encryption technologies. The government wants to preserve a back door into an encrypted communication, so that if it had a warrant, it could decrypt what was said.</a:t>
            </a:r>
            <a:endParaRPr lang="de-DE" dirty="0"/>
          </a:p>
          <a:p>
            <a:pPr marL="274320" indent="-274320" eaLnBrk="1" fontAlgn="auto" hangingPunct="1">
              <a:spcAft>
                <a:spcPts val="0"/>
              </a:spcAft>
              <a:buFont typeface="Wingdings"/>
              <a:buChar char=""/>
              <a:defRPr/>
            </a:pP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50AC-D205-C971-4FC7-9B3F7C3235AA}"/>
              </a:ext>
            </a:extLst>
          </p:cNvPr>
          <p:cNvSpPr>
            <a:spLocks noGrp="1"/>
          </p:cNvSpPr>
          <p:nvPr>
            <p:ph type="title"/>
          </p:nvPr>
        </p:nvSpPr>
        <p:spPr/>
        <p:txBody>
          <a:bodyPr/>
          <a:lstStyle/>
          <a:p>
            <a:pPr eaLnBrk="1" fontAlgn="auto" hangingPunct="1">
              <a:spcAft>
                <a:spcPts val="0"/>
              </a:spcAft>
              <a:defRPr/>
            </a:pPr>
            <a:r>
              <a:rPr lang="en-US" b="1" dirty="0"/>
              <a:t>Self-Help: Anonymity</a:t>
            </a:r>
            <a:endParaRPr lang="de-DE" dirty="0"/>
          </a:p>
        </p:txBody>
      </p:sp>
      <p:sp>
        <p:nvSpPr>
          <p:cNvPr id="21507" name="Content Placeholder 2">
            <a:extLst>
              <a:ext uri="{FF2B5EF4-FFF2-40B4-BE49-F238E27FC236}">
                <a16:creationId xmlns:a16="http://schemas.microsoft.com/office/drawing/2014/main" id="{2FB8F8F5-6873-0611-DA92-098A7C2E1D41}"/>
              </a:ext>
            </a:extLst>
          </p:cNvPr>
          <p:cNvSpPr>
            <a:spLocks noGrp="1"/>
          </p:cNvSpPr>
          <p:nvPr>
            <p:ph sz="quarter" idx="1"/>
          </p:nvPr>
        </p:nvSpPr>
        <p:spPr>
          <a:xfrm>
            <a:off x="457200" y="1600200"/>
            <a:ext cx="7467600" cy="4873625"/>
          </a:xfrm>
        </p:spPr>
        <p:txBody>
          <a:bodyPr/>
          <a:lstStyle/>
          <a:p>
            <a:pPr eaLnBrk="1" hangingPunct="1"/>
            <a:r>
              <a:rPr lang="en-US" altLang="en-US"/>
              <a:t>When you enter a store to buy a magazine, who you are, as well as the attributes of who you are, are public. The cashier can see what you look like, maybe a video has recorded your purchase. </a:t>
            </a:r>
          </a:p>
          <a:p>
            <a:pPr eaLnBrk="1" hangingPunct="1"/>
            <a:r>
              <a:rPr lang="en-US" altLang="en-US"/>
              <a:t>The cashier may not know your name, but it is the nature of real world transactions that they are public like this. </a:t>
            </a:r>
          </a:p>
          <a:p>
            <a:pPr eaLnBrk="1" hangingPunct="1"/>
            <a:r>
              <a:rPr lang="en-US" altLang="en-US"/>
              <a:t>If you entered the store wearing a mask, you would be treated very differently. </a:t>
            </a:r>
          </a:p>
          <a:p>
            <a:pPr eaLnBrk="1" hangingPunct="1"/>
            <a:r>
              <a:rPr lang="en-US" altLang="en-US"/>
              <a:t>Or if you tried to hide your face from the video, people would be suspicious.</a:t>
            </a:r>
            <a:endParaRPr lang="de-DE" altLang="en-US"/>
          </a:p>
          <a:p>
            <a:pPr eaLnBrk="1" hangingPunct="1"/>
            <a:endParaRPr lang="de-DE"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87E0-ABFE-D78C-53FE-21A0A65CA256}"/>
              </a:ext>
            </a:extLst>
          </p:cNvPr>
          <p:cNvSpPr>
            <a:spLocks noGrp="1"/>
          </p:cNvSpPr>
          <p:nvPr>
            <p:ph type="title"/>
          </p:nvPr>
        </p:nvSpPr>
        <p:spPr/>
        <p:txBody>
          <a:bodyPr/>
          <a:lstStyle/>
          <a:p>
            <a:pPr eaLnBrk="1" fontAlgn="auto" hangingPunct="1">
              <a:spcAft>
                <a:spcPts val="0"/>
              </a:spcAft>
              <a:defRPr/>
            </a:pPr>
            <a:r>
              <a:rPr lang="en-US" b="1" dirty="0"/>
              <a:t>Self-Help: Anonymity</a:t>
            </a:r>
            <a:endParaRPr lang="de-DE" dirty="0"/>
          </a:p>
        </p:txBody>
      </p:sp>
      <p:sp>
        <p:nvSpPr>
          <p:cNvPr id="3" name="Content Placeholder 2">
            <a:extLst>
              <a:ext uri="{FF2B5EF4-FFF2-40B4-BE49-F238E27FC236}">
                <a16:creationId xmlns:a16="http://schemas.microsoft.com/office/drawing/2014/main" id="{CA7FB07B-5569-DCFC-72B4-B5DE431951D4}"/>
              </a:ext>
            </a:extLst>
          </p:cNvPr>
          <p:cNvSpPr>
            <a:spLocks noGrp="1"/>
          </p:cNvSpPr>
          <p:nvPr>
            <p:ph sz="quarter" idx="1"/>
          </p:nvPr>
        </p:nvSpPr>
        <p:spPr>
          <a:xfrm>
            <a:off x="457200" y="1600200"/>
            <a:ext cx="7467600" cy="4873625"/>
          </a:xfrm>
        </p:spPr>
        <p:txBody>
          <a:bodyPr>
            <a:normAutofit fontScale="92500"/>
          </a:bodyPr>
          <a:lstStyle/>
          <a:p>
            <a:pPr marL="274320" indent="-274320" eaLnBrk="1" fontAlgn="auto" hangingPunct="1">
              <a:spcAft>
                <a:spcPts val="0"/>
              </a:spcAft>
              <a:buFont typeface="Wingdings"/>
              <a:buChar char=""/>
              <a:defRPr/>
            </a:pPr>
            <a:r>
              <a:rPr lang="en-US" dirty="0"/>
              <a:t>On-line services have discovered that what real world citizens want from cyberspace is a place where they can talk. Chat-rooms and on-line discussions have become the single most important part of on-line systems. </a:t>
            </a:r>
            <a:endParaRPr lang="de-DE" dirty="0"/>
          </a:p>
          <a:p>
            <a:pPr marL="640080" lvl="1" indent="-274320" eaLnBrk="1" fontAlgn="auto" hangingPunct="1">
              <a:spcAft>
                <a:spcPts val="0"/>
              </a:spcAft>
              <a:buFont typeface="Wingdings 2"/>
              <a:buChar char=""/>
              <a:defRPr/>
            </a:pPr>
            <a:r>
              <a:rPr lang="en-US" dirty="0"/>
              <a:t>Here a woman gets to speak without her voice being heard as a "woman's voice." </a:t>
            </a:r>
          </a:p>
          <a:p>
            <a:pPr marL="640080" lvl="1" indent="-274320" eaLnBrk="1" fontAlgn="auto" hangingPunct="1">
              <a:spcAft>
                <a:spcPts val="0"/>
              </a:spcAft>
              <a:buFont typeface="Wingdings 2"/>
              <a:buChar char=""/>
              <a:defRPr/>
            </a:pPr>
            <a:r>
              <a:rPr lang="en-US" dirty="0"/>
              <a:t>Here a senior citizen gets to say something without people's prejudices about age coloring how messages are received. </a:t>
            </a:r>
          </a:p>
          <a:p>
            <a:pPr marL="274320" indent="-274320" eaLnBrk="1" fontAlgn="auto" hangingPunct="1">
              <a:spcAft>
                <a:spcPts val="0"/>
              </a:spcAft>
              <a:buFont typeface="Wingdings"/>
              <a:buChar char=""/>
              <a:defRPr/>
            </a:pPr>
            <a:r>
              <a:rPr lang="en-US" dirty="0"/>
              <a:t>Cyberspace is in this sense the ultimate democracy, where arguments get heard for what they say, and not for who says them.</a:t>
            </a:r>
            <a:endParaRPr lang="de-DE" dirty="0"/>
          </a:p>
          <a:p>
            <a:pPr marL="274320" indent="-274320" eaLnBrk="1" fontAlgn="auto" hangingPunct="1">
              <a:spcAft>
                <a:spcPts val="0"/>
              </a:spcAft>
              <a:buFont typeface="Wingdings"/>
              <a:buChar char=""/>
              <a:defRPr/>
            </a:pPr>
            <a:r>
              <a:rPr lang="en-US" dirty="0"/>
              <a:t>Is this anonymity, or </a:t>
            </a:r>
            <a:r>
              <a:rPr lang="en-US" dirty="0" err="1"/>
              <a:t>pseudonymity</a:t>
            </a:r>
            <a:r>
              <a:rPr lang="en-US" dirty="0"/>
              <a:t>, legally protected?</a:t>
            </a:r>
            <a:endParaRPr lang="de-DE" dirty="0"/>
          </a:p>
          <a:p>
            <a:pPr marL="274320" indent="-274320" eaLnBrk="1" fontAlgn="auto" hangingPunct="1">
              <a:spcAft>
                <a:spcPts val="0"/>
              </a:spcAft>
              <a:buFont typeface="Wingdings"/>
              <a:buChar char=""/>
              <a:defRPr/>
            </a:pP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7E76-24D6-8685-C728-DFB59ECF32BE}"/>
              </a:ext>
            </a:extLst>
          </p:cNvPr>
          <p:cNvSpPr>
            <a:spLocks noGrp="1"/>
          </p:cNvSpPr>
          <p:nvPr>
            <p:ph type="title"/>
          </p:nvPr>
        </p:nvSpPr>
        <p:spPr/>
        <p:txBody>
          <a:bodyPr/>
          <a:lstStyle/>
          <a:p>
            <a:pPr eaLnBrk="1" fontAlgn="auto" hangingPunct="1">
              <a:spcAft>
                <a:spcPts val="0"/>
              </a:spcAft>
              <a:defRPr/>
            </a:pPr>
            <a:r>
              <a:rPr lang="en-US" b="1" dirty="0"/>
              <a:t>Self-Help: Anonymity</a:t>
            </a:r>
            <a:endParaRPr lang="de-DE" dirty="0"/>
          </a:p>
        </p:txBody>
      </p:sp>
      <p:sp>
        <p:nvSpPr>
          <p:cNvPr id="3" name="Content Placeholder 2">
            <a:extLst>
              <a:ext uri="{FF2B5EF4-FFF2-40B4-BE49-F238E27FC236}">
                <a16:creationId xmlns:a16="http://schemas.microsoft.com/office/drawing/2014/main" id="{2ABC78AF-BA4B-378D-3098-FCC77C54EE94}"/>
              </a:ext>
            </a:extLst>
          </p:cNvPr>
          <p:cNvSpPr>
            <a:spLocks noGrp="1"/>
          </p:cNvSpPr>
          <p:nvPr>
            <p:ph sz="quarter" idx="1"/>
          </p:nvPr>
        </p:nvSpPr>
        <p:spPr>
          <a:xfrm>
            <a:off x="457200" y="1600200"/>
            <a:ext cx="7467600" cy="4873625"/>
          </a:xfrm>
        </p:spPr>
        <p:txBody>
          <a:bodyPr>
            <a:normAutofit fontScale="92500"/>
          </a:bodyPr>
          <a:lstStyle/>
          <a:p>
            <a:pPr marL="274320" indent="-274320" eaLnBrk="1" fontAlgn="auto" hangingPunct="1">
              <a:spcAft>
                <a:spcPts val="0"/>
              </a:spcAft>
              <a:buFont typeface="Wingdings"/>
              <a:buChar char=""/>
              <a:defRPr/>
            </a:pPr>
            <a:r>
              <a:rPr lang="en-US" dirty="0"/>
              <a:t>On-line services have discovered that what real world citizens want from cyberspace is a place where they can talk. Chat-rooms and on-line discussions have become the single most important part of on-line systems. </a:t>
            </a:r>
            <a:endParaRPr lang="de-DE" dirty="0"/>
          </a:p>
          <a:p>
            <a:pPr marL="640080" lvl="1" indent="-274320" eaLnBrk="1" fontAlgn="auto" hangingPunct="1">
              <a:spcAft>
                <a:spcPts val="0"/>
              </a:spcAft>
              <a:buFont typeface="Wingdings 2"/>
              <a:buChar char=""/>
              <a:defRPr/>
            </a:pPr>
            <a:r>
              <a:rPr lang="en-US" dirty="0"/>
              <a:t>Here a woman gets to speak without her voice being heard as a "woman's voice." </a:t>
            </a:r>
          </a:p>
          <a:p>
            <a:pPr marL="640080" lvl="1" indent="-274320" eaLnBrk="1" fontAlgn="auto" hangingPunct="1">
              <a:spcAft>
                <a:spcPts val="0"/>
              </a:spcAft>
              <a:buFont typeface="Wingdings 2"/>
              <a:buChar char=""/>
              <a:defRPr/>
            </a:pPr>
            <a:r>
              <a:rPr lang="en-US" dirty="0"/>
              <a:t>Here a senior citizen gets to say something without people's prejudices about age coloring how messages are received. </a:t>
            </a:r>
          </a:p>
          <a:p>
            <a:pPr marL="274320" indent="-274320" eaLnBrk="1" fontAlgn="auto" hangingPunct="1">
              <a:spcAft>
                <a:spcPts val="0"/>
              </a:spcAft>
              <a:buFont typeface="Wingdings"/>
              <a:buChar char=""/>
              <a:defRPr/>
            </a:pPr>
            <a:r>
              <a:rPr lang="en-US" dirty="0"/>
              <a:t>Cyberspace is in this sense the ultimate democracy, where arguments get heard for what they say, and not for who says them.</a:t>
            </a:r>
            <a:endParaRPr lang="de-DE" dirty="0"/>
          </a:p>
          <a:p>
            <a:pPr marL="274320" indent="-274320" eaLnBrk="1" fontAlgn="auto" hangingPunct="1">
              <a:spcAft>
                <a:spcPts val="0"/>
              </a:spcAft>
              <a:buFont typeface="Wingdings"/>
              <a:buChar char=""/>
              <a:defRPr/>
            </a:pPr>
            <a:r>
              <a:rPr lang="en-US" dirty="0"/>
              <a:t>Is this anonymity, or </a:t>
            </a:r>
            <a:r>
              <a:rPr lang="en-US" dirty="0" err="1"/>
              <a:t>pseudonymity</a:t>
            </a:r>
            <a:r>
              <a:rPr lang="en-US" dirty="0"/>
              <a:t>, legally protected?</a:t>
            </a:r>
            <a:endParaRPr lang="de-DE" dirty="0"/>
          </a:p>
          <a:p>
            <a:pPr marL="274320" indent="-274320" eaLnBrk="1" fontAlgn="auto" hangingPunct="1">
              <a:spcAft>
                <a:spcPts val="0"/>
              </a:spcAft>
              <a:buFont typeface="Wingdings"/>
              <a:buChar char=""/>
              <a:defRPr/>
            </a:pP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3E47-4BC5-94C2-90CB-7BDFE6606350}"/>
              </a:ext>
            </a:extLst>
          </p:cNvPr>
          <p:cNvSpPr>
            <a:spLocks noGrp="1"/>
          </p:cNvSpPr>
          <p:nvPr>
            <p:ph type="title"/>
          </p:nvPr>
        </p:nvSpPr>
        <p:spPr/>
        <p:txBody>
          <a:bodyPr/>
          <a:lstStyle/>
          <a:p>
            <a:pPr eaLnBrk="1" fontAlgn="auto" hangingPunct="1">
              <a:spcAft>
                <a:spcPts val="0"/>
              </a:spcAft>
              <a:defRPr/>
            </a:pPr>
            <a:r>
              <a:rPr lang="en-US" b="1" dirty="0"/>
              <a:t>Self-Help: Anonymity</a:t>
            </a:r>
            <a:endParaRPr lang="de-DE" dirty="0"/>
          </a:p>
        </p:txBody>
      </p:sp>
      <p:sp>
        <p:nvSpPr>
          <p:cNvPr id="3" name="Content Placeholder 2">
            <a:extLst>
              <a:ext uri="{FF2B5EF4-FFF2-40B4-BE49-F238E27FC236}">
                <a16:creationId xmlns:a16="http://schemas.microsoft.com/office/drawing/2014/main" id="{069DE853-F9F5-6A61-22ED-11E7817B9869}"/>
              </a:ext>
            </a:extLst>
          </p:cNvPr>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dirty="0"/>
              <a:t>The critical question with both </a:t>
            </a:r>
            <a:r>
              <a:rPr lang="en-US" dirty="0" err="1"/>
              <a:t>pseudonymity</a:t>
            </a:r>
            <a:r>
              <a:rPr lang="en-US" dirty="0"/>
              <a:t> and anonymity is traceability. </a:t>
            </a:r>
          </a:p>
          <a:p>
            <a:pPr marL="274320" indent="-274320" eaLnBrk="1" fontAlgn="auto" hangingPunct="1">
              <a:spcAft>
                <a:spcPts val="0"/>
              </a:spcAft>
              <a:buFont typeface="Wingdings"/>
              <a:buChar char=""/>
              <a:defRPr/>
            </a:pPr>
            <a:r>
              <a:rPr lang="en-US" dirty="0"/>
              <a:t>Can one find out who sent the message? On a service like AOL, the answer is yes. </a:t>
            </a:r>
          </a:p>
          <a:p>
            <a:pPr marL="274320" indent="-274320" eaLnBrk="1" fontAlgn="auto" hangingPunct="1">
              <a:spcAft>
                <a:spcPts val="0"/>
              </a:spcAft>
              <a:buFont typeface="Wingdings"/>
              <a:buChar char=""/>
              <a:defRPr/>
            </a:pPr>
            <a:r>
              <a:rPr lang="en-US" dirty="0"/>
              <a:t>Whatever screen name you may have chosen, a message can be traced back to the account owner. </a:t>
            </a:r>
          </a:p>
          <a:p>
            <a:pPr marL="274320" indent="-274320" eaLnBrk="1" fontAlgn="auto" hangingPunct="1">
              <a:spcAft>
                <a:spcPts val="0"/>
              </a:spcAft>
              <a:buFont typeface="Wingdings"/>
              <a:buChar char=""/>
              <a:defRPr/>
            </a:pPr>
            <a:r>
              <a:rPr lang="en-US" dirty="0"/>
              <a:t>On an on-line service like AOL, whether your anonymity is protected depends upon the agreement between you and the service. Simple rule: If you are doing something illegal, or harmful, your identity probably will not be protected. We don't yet have the Swiss Banks of on-line services.</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A07-3005-2CAA-2390-8BBEEBA2FB88}"/>
              </a:ext>
            </a:extLst>
          </p:cNvPr>
          <p:cNvSpPr>
            <a:spLocks noGrp="1"/>
          </p:cNvSpPr>
          <p:nvPr>
            <p:ph type="title"/>
          </p:nvPr>
        </p:nvSpPr>
        <p:spPr/>
        <p:txBody>
          <a:bodyPr/>
          <a:lstStyle/>
          <a:p>
            <a:pPr eaLnBrk="1" fontAlgn="auto" hangingPunct="1">
              <a:spcAft>
                <a:spcPts val="0"/>
              </a:spcAft>
              <a:defRPr/>
            </a:pPr>
            <a:r>
              <a:rPr lang="en-US" dirty="0"/>
              <a:t>Why is Information Privacy an Issue?</a:t>
            </a:r>
            <a:endParaRPr lang="de-DE" dirty="0"/>
          </a:p>
        </p:txBody>
      </p:sp>
      <p:sp>
        <p:nvSpPr>
          <p:cNvPr id="9219" name="Content Placeholder 2">
            <a:extLst>
              <a:ext uri="{FF2B5EF4-FFF2-40B4-BE49-F238E27FC236}">
                <a16:creationId xmlns:a16="http://schemas.microsoft.com/office/drawing/2014/main" id="{76E80AB4-ED6D-31C4-9FA8-93BDF6ABF179}"/>
              </a:ext>
            </a:extLst>
          </p:cNvPr>
          <p:cNvSpPr>
            <a:spLocks noGrp="1"/>
          </p:cNvSpPr>
          <p:nvPr>
            <p:ph sz="quarter" idx="1"/>
          </p:nvPr>
        </p:nvSpPr>
        <p:spPr>
          <a:xfrm>
            <a:off x="457200" y="1600200"/>
            <a:ext cx="7467600" cy="4873625"/>
          </a:xfrm>
        </p:spPr>
        <p:txBody>
          <a:bodyPr/>
          <a:lstStyle/>
          <a:p>
            <a:pPr eaLnBrk="1" hangingPunct="1"/>
            <a:r>
              <a:rPr lang="en-US" altLang="en-US"/>
              <a:t>Privacy is a fundamental human right and a cornerstone of a democratic society. </a:t>
            </a:r>
          </a:p>
          <a:p>
            <a:pPr eaLnBrk="1" hangingPunct="1"/>
            <a:r>
              <a:rPr lang="en-US" altLang="en-US"/>
              <a:t>It lies at the foundation of the rule of law, the secret ballot, doctor-patient confidentiality, lawyer-client privilege, the notion of private property, and the value our society places on the autonomy of the individual.</a:t>
            </a:r>
            <a:endParaRPr lang="de-DE" altLang="en-US"/>
          </a:p>
          <a:p>
            <a:pPr eaLnBrk="1" hangingPunct="1"/>
            <a:endParaRPr lang="de-D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D361-EECF-ECDD-0780-0A1D14919C51}"/>
              </a:ext>
            </a:extLst>
          </p:cNvPr>
          <p:cNvSpPr>
            <a:spLocks noGrp="1"/>
          </p:cNvSpPr>
          <p:nvPr>
            <p:ph type="title"/>
          </p:nvPr>
        </p:nvSpPr>
        <p:spPr/>
        <p:txBody>
          <a:bodyPr/>
          <a:lstStyle/>
          <a:p>
            <a:pPr eaLnBrk="1" fontAlgn="auto" hangingPunct="1">
              <a:spcAft>
                <a:spcPts val="0"/>
              </a:spcAft>
              <a:defRPr/>
            </a:pPr>
            <a:r>
              <a:rPr lang="en-US" dirty="0"/>
              <a:t>Why is Information Privacy an Issue?...</a:t>
            </a:r>
            <a:endParaRPr lang="de-DE" dirty="0"/>
          </a:p>
        </p:txBody>
      </p:sp>
      <p:sp>
        <p:nvSpPr>
          <p:cNvPr id="10243" name="Content Placeholder 2">
            <a:extLst>
              <a:ext uri="{FF2B5EF4-FFF2-40B4-BE49-F238E27FC236}">
                <a16:creationId xmlns:a16="http://schemas.microsoft.com/office/drawing/2014/main" id="{10D7A5A0-F984-F665-3DD9-ED9BEB38891A}"/>
              </a:ext>
            </a:extLst>
          </p:cNvPr>
          <p:cNvSpPr>
            <a:spLocks noGrp="1"/>
          </p:cNvSpPr>
          <p:nvPr>
            <p:ph sz="quarter" idx="1"/>
          </p:nvPr>
        </p:nvSpPr>
        <p:spPr>
          <a:xfrm>
            <a:off x="457200" y="1600200"/>
            <a:ext cx="7467600" cy="4873625"/>
          </a:xfrm>
        </p:spPr>
        <p:txBody>
          <a:bodyPr/>
          <a:lstStyle/>
          <a:p>
            <a:pPr eaLnBrk="1" hangingPunct="1"/>
            <a:r>
              <a:rPr lang="en-US" altLang="en-US"/>
              <a:t>For example, I may have made public the price of my house when registering my mortgage at the county court house; but I might still want to control how easily others have access to that information. </a:t>
            </a:r>
          </a:p>
          <a:p>
            <a:pPr eaLnBrk="1" hangingPunct="1"/>
            <a:r>
              <a:rPr lang="en-US" altLang="en-US"/>
              <a:t>Or I may have made public that I have purchased a pregnancy test at a pharmacy, by openly using my credit card when buying it; but I might still want to control how easily others have access to that information.</a:t>
            </a:r>
            <a:endParaRPr lang="de-DE" altLang="en-US"/>
          </a:p>
          <a:p>
            <a:pPr eaLnBrk="1" hangingPunct="1"/>
            <a:endParaRPr lang="de-DE"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CB67-A7C3-D3A1-B7DA-6AF01AA45B35}"/>
              </a:ext>
            </a:extLst>
          </p:cNvPr>
          <p:cNvSpPr>
            <a:spLocks noGrp="1"/>
          </p:cNvSpPr>
          <p:nvPr>
            <p:ph type="title"/>
          </p:nvPr>
        </p:nvSpPr>
        <p:spPr/>
        <p:txBody>
          <a:bodyPr>
            <a:normAutofit fontScale="90000"/>
          </a:bodyPr>
          <a:lstStyle/>
          <a:p>
            <a:pPr eaLnBrk="1" fontAlgn="auto" hangingPunct="1">
              <a:spcAft>
                <a:spcPts val="0"/>
              </a:spcAft>
              <a:defRPr/>
            </a:pPr>
            <a:r>
              <a:rPr lang="en-US" dirty="0"/>
              <a:t>So why is privacy one of the most contentious issues of the early 21st century?</a:t>
            </a:r>
            <a:endParaRPr lang="de-DE" dirty="0"/>
          </a:p>
        </p:txBody>
      </p:sp>
      <p:sp>
        <p:nvSpPr>
          <p:cNvPr id="3" name="Content Placeholder 2">
            <a:extLst>
              <a:ext uri="{FF2B5EF4-FFF2-40B4-BE49-F238E27FC236}">
                <a16:creationId xmlns:a16="http://schemas.microsoft.com/office/drawing/2014/main" id="{05C141BE-0F32-133C-FA13-FBCCA1D8F9EF}"/>
              </a:ext>
            </a:extLst>
          </p:cNvPr>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dirty="0"/>
              <a:t>With the development of new information and communication technologies, the ability of the state and the private sector to collect, record and "mine" personal information has grown exponentially. </a:t>
            </a:r>
          </a:p>
          <a:p>
            <a:pPr marL="274320" indent="-274320" eaLnBrk="1" fontAlgn="auto" hangingPunct="1">
              <a:spcAft>
                <a:spcPts val="0"/>
              </a:spcAft>
              <a:buFont typeface="Wingdings"/>
              <a:buChar char=""/>
              <a:defRPr/>
            </a:pPr>
            <a:r>
              <a:rPr lang="en-US" dirty="0"/>
              <a:t>As early as 1996, Bruce Phillips, then Privacy Commissioner of Canada, warned, "We are in fact buying and selling large elements of our human personae. </a:t>
            </a:r>
          </a:p>
          <a:p>
            <a:pPr marL="274320" indent="-274320" eaLnBrk="1" fontAlgn="auto" hangingPunct="1">
              <a:spcAft>
                <a:spcPts val="0"/>
              </a:spcAft>
              <a:buFont typeface="Wingdings"/>
              <a:buChar char=""/>
              <a:defRPr/>
            </a:pPr>
            <a:r>
              <a:rPr lang="en-US" dirty="0"/>
              <a:t>The traffic in human information now is immense. There is almost nothing the commercial and governmental world is not anxious to find out about us as individuals."</a:t>
            </a:r>
            <a:endParaRPr lang="de-DE" dirty="0"/>
          </a:p>
          <a:p>
            <a:pPr marL="274320" indent="-274320" eaLnBrk="1" fontAlgn="auto" hangingPunct="1">
              <a:spcAft>
                <a:spcPts val="0"/>
              </a:spcAft>
              <a:buFont typeface="Wingdings"/>
              <a:buChar char=""/>
              <a:defRPr/>
            </a:pP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14F1-B035-4413-EFE8-C2BA04CAEC80}"/>
              </a:ext>
            </a:extLst>
          </p:cNvPr>
          <p:cNvSpPr>
            <a:spLocks noGrp="1"/>
          </p:cNvSpPr>
          <p:nvPr>
            <p:ph type="title"/>
          </p:nvPr>
        </p:nvSpPr>
        <p:spPr/>
        <p:txBody>
          <a:bodyPr>
            <a:normAutofit fontScale="90000"/>
          </a:bodyPr>
          <a:lstStyle/>
          <a:p>
            <a:pPr eaLnBrk="1" fontAlgn="auto" hangingPunct="1">
              <a:spcAft>
                <a:spcPts val="0"/>
              </a:spcAft>
              <a:defRPr/>
            </a:pPr>
            <a:r>
              <a:rPr lang="en-US" dirty="0"/>
              <a:t>So why is privacy one of the most contentious issues of the early 21st century?</a:t>
            </a:r>
            <a:endParaRPr lang="de-DE" dirty="0"/>
          </a:p>
        </p:txBody>
      </p:sp>
      <p:sp>
        <p:nvSpPr>
          <p:cNvPr id="12291" name="Content Placeholder 2">
            <a:extLst>
              <a:ext uri="{FF2B5EF4-FFF2-40B4-BE49-F238E27FC236}">
                <a16:creationId xmlns:a16="http://schemas.microsoft.com/office/drawing/2014/main" id="{5FD45F77-0B73-7247-5A0A-5082845F0346}"/>
              </a:ext>
            </a:extLst>
          </p:cNvPr>
          <p:cNvSpPr>
            <a:spLocks noGrp="1"/>
          </p:cNvSpPr>
          <p:nvPr>
            <p:ph sz="quarter" idx="1"/>
          </p:nvPr>
        </p:nvSpPr>
        <p:spPr>
          <a:xfrm>
            <a:off x="457200" y="1600200"/>
            <a:ext cx="7467600" cy="4873625"/>
          </a:xfrm>
        </p:spPr>
        <p:txBody>
          <a:bodyPr/>
          <a:lstStyle/>
          <a:p>
            <a:pPr eaLnBrk="1" hangingPunct="1"/>
            <a:r>
              <a:rPr lang="en-US" altLang="en-US"/>
              <a:t>But today, people are more concerned about information that they have made public, since more and more, everything we do is *in a sense* made public and accessible: </a:t>
            </a:r>
          </a:p>
          <a:p>
            <a:pPr lvl="1" eaLnBrk="1" hangingPunct="1"/>
            <a:r>
              <a:rPr lang="en-US" altLang="en-US"/>
              <a:t>We make public who we call</a:t>
            </a:r>
          </a:p>
          <a:p>
            <a:pPr lvl="1" eaLnBrk="1" hangingPunct="1"/>
            <a:r>
              <a:rPr lang="en-US" altLang="en-US"/>
              <a:t>how much money we have</a:t>
            </a:r>
          </a:p>
          <a:p>
            <a:pPr lvl="1" eaLnBrk="1" hangingPunct="1"/>
            <a:r>
              <a:rPr lang="en-US" altLang="en-US"/>
              <a:t>what our salary is</a:t>
            </a:r>
          </a:p>
          <a:p>
            <a:pPr lvl="1" eaLnBrk="1" hangingPunct="1"/>
            <a:r>
              <a:rPr lang="en-US" altLang="en-US"/>
              <a:t>what medication we take</a:t>
            </a:r>
          </a:p>
          <a:p>
            <a:pPr lvl="1" eaLnBrk="1" hangingPunct="1"/>
            <a:r>
              <a:rPr lang="en-US" altLang="en-US"/>
              <a:t>to where we travel</a:t>
            </a:r>
          </a:p>
          <a:p>
            <a:pPr lvl="1" eaLnBrk="1" hangingPunct="1"/>
            <a:r>
              <a:rPr lang="en-US" altLang="en-US"/>
              <a:t>what books we read. </a:t>
            </a:r>
          </a:p>
          <a:p>
            <a:pPr eaLnBrk="1" hangingPunct="1"/>
            <a:r>
              <a:rPr lang="en-US" altLang="en-US"/>
              <a:t>All of these facts are in a sense made public. How much control do we have over them?</a:t>
            </a:r>
            <a:endParaRPr lang="de-DE" altLang="en-US"/>
          </a:p>
          <a:p>
            <a:pPr eaLnBrk="1" hangingPunct="1"/>
            <a:endParaRPr lang="de-DE"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48CE-AE57-52E2-9380-6C947A3BC74A}"/>
              </a:ext>
            </a:extLst>
          </p:cNvPr>
          <p:cNvSpPr>
            <a:spLocks noGrp="1"/>
          </p:cNvSpPr>
          <p:nvPr>
            <p:ph type="title"/>
          </p:nvPr>
        </p:nvSpPr>
        <p:spPr/>
        <p:txBody>
          <a:bodyPr/>
          <a:lstStyle/>
          <a:p>
            <a:pPr eaLnBrk="1" fontAlgn="auto" hangingPunct="1">
              <a:spcAft>
                <a:spcPts val="0"/>
              </a:spcAft>
              <a:defRPr/>
            </a:pPr>
            <a:r>
              <a:rPr lang="en-US" dirty="0"/>
              <a:t>How Information Privacy is Compromised</a:t>
            </a:r>
            <a:endParaRPr lang="de-DE" dirty="0"/>
          </a:p>
        </p:txBody>
      </p:sp>
      <p:sp>
        <p:nvSpPr>
          <p:cNvPr id="13315" name="Content Placeholder 2">
            <a:extLst>
              <a:ext uri="{FF2B5EF4-FFF2-40B4-BE49-F238E27FC236}">
                <a16:creationId xmlns:a16="http://schemas.microsoft.com/office/drawing/2014/main" id="{E2BB50DA-B7EA-15B3-EA9A-3694508E5FDA}"/>
              </a:ext>
            </a:extLst>
          </p:cNvPr>
          <p:cNvSpPr>
            <a:spLocks noGrp="1"/>
          </p:cNvSpPr>
          <p:nvPr>
            <p:ph sz="quarter" idx="1"/>
          </p:nvPr>
        </p:nvSpPr>
        <p:spPr>
          <a:xfrm>
            <a:off x="457200" y="1600200"/>
            <a:ext cx="7467600" cy="4873625"/>
          </a:xfrm>
        </p:spPr>
        <p:txBody>
          <a:bodyPr/>
          <a:lstStyle/>
          <a:p>
            <a:pPr eaLnBrk="1" hangingPunct="1"/>
            <a:r>
              <a:rPr lang="en-US" altLang="en-US"/>
              <a:t>Alan Westin, one of the first to analyze privacy in political terms, defines information privacy as "the right of individuals, groups and institutions to determine for themselves, when, how and to what extent information about them is communicated to others."</a:t>
            </a:r>
            <a:endParaRPr lang="de-DE" altLang="en-US"/>
          </a:p>
          <a:p>
            <a:pPr eaLnBrk="1" hangingPunct="1"/>
            <a:r>
              <a:rPr lang="en-US" altLang="en-US"/>
              <a:t>Many people are unaware that when we go online, we leave an electronic record of our movements—and we can unwittingly provide personal information to people and organizations that track such data.</a:t>
            </a:r>
            <a:endParaRPr lang="de-DE" altLang="en-US"/>
          </a:p>
          <a:p>
            <a:pPr eaLnBrk="1" hangingPunct="1"/>
            <a:endParaRPr lang="de-DE"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1AF1-F41C-D987-4900-EC140F1BDC18}"/>
              </a:ext>
            </a:extLst>
          </p:cNvPr>
          <p:cNvSpPr>
            <a:spLocks noGrp="1"/>
          </p:cNvSpPr>
          <p:nvPr>
            <p:ph type="title"/>
          </p:nvPr>
        </p:nvSpPr>
        <p:spPr/>
        <p:txBody>
          <a:bodyPr/>
          <a:lstStyle/>
          <a:p>
            <a:pPr eaLnBrk="1" fontAlgn="auto" hangingPunct="1">
              <a:spcAft>
                <a:spcPts val="0"/>
              </a:spcAft>
              <a:defRPr/>
            </a:pPr>
            <a:r>
              <a:rPr lang="en-US" dirty="0"/>
              <a:t>How Information Privacy is Compromised…</a:t>
            </a:r>
            <a:endParaRPr lang="de-DE" dirty="0"/>
          </a:p>
        </p:txBody>
      </p:sp>
      <p:sp>
        <p:nvSpPr>
          <p:cNvPr id="3" name="Content Placeholder 2">
            <a:extLst>
              <a:ext uri="{FF2B5EF4-FFF2-40B4-BE49-F238E27FC236}">
                <a16:creationId xmlns:a16="http://schemas.microsoft.com/office/drawing/2014/main" id="{5F8F3DA8-4BC8-2385-8183-B1271DFF313C}"/>
              </a:ext>
            </a:extLst>
          </p:cNvPr>
          <p:cNvSpPr>
            <a:spLocks noGrp="1"/>
          </p:cNvSpPr>
          <p:nvPr>
            <p:ph sz="quarter" idx="1"/>
          </p:nvPr>
        </p:nvSpPr>
        <p:spPr>
          <a:xfrm>
            <a:off x="457200" y="1600200"/>
            <a:ext cx="7467600" cy="4873625"/>
          </a:xfrm>
        </p:spPr>
        <p:txBody>
          <a:bodyPr>
            <a:normAutofit fontScale="92500" lnSpcReduction="10000"/>
          </a:bodyPr>
          <a:lstStyle/>
          <a:p>
            <a:pPr marL="274320" indent="-274320" eaLnBrk="1" fontAlgn="auto" hangingPunct="1">
              <a:spcAft>
                <a:spcPts val="0"/>
              </a:spcAft>
              <a:buFont typeface="Wingdings"/>
              <a:buChar char=""/>
              <a:defRPr/>
            </a:pPr>
            <a:r>
              <a:rPr lang="en-US" b="1" dirty="0"/>
              <a:t>Cookies</a:t>
            </a:r>
            <a:endParaRPr lang="de-DE" dirty="0"/>
          </a:p>
          <a:p>
            <a:pPr marL="640080" lvl="1" indent="-274320" eaLnBrk="1" fontAlgn="auto" hangingPunct="1">
              <a:spcAft>
                <a:spcPts val="0"/>
              </a:spcAft>
              <a:buFont typeface="Wingdings 2"/>
              <a:buChar char=""/>
              <a:defRPr/>
            </a:pPr>
            <a:r>
              <a:rPr lang="en-US" dirty="0"/>
              <a:t>A cookie is an electronic text file that a Web site parks on a visitor's browser. </a:t>
            </a:r>
          </a:p>
          <a:p>
            <a:pPr marL="640080" lvl="1" indent="-274320" eaLnBrk="1" fontAlgn="auto" hangingPunct="1">
              <a:spcAft>
                <a:spcPts val="0"/>
              </a:spcAft>
              <a:buFont typeface="Wingdings 2"/>
              <a:buChar char=""/>
              <a:defRPr/>
            </a:pPr>
            <a:r>
              <a:rPr lang="en-US" dirty="0"/>
              <a:t>It can either be a session cookie, which expires when the visitor leaves a Web site; or a persistent cookie, which serves as a record of a user's trip to a particular Web site and allows for easier recognition on subsequent visits. </a:t>
            </a:r>
          </a:p>
          <a:p>
            <a:pPr marL="640080" lvl="1" indent="-274320" eaLnBrk="1" fontAlgn="auto" hangingPunct="1">
              <a:spcAft>
                <a:spcPts val="0"/>
              </a:spcAft>
              <a:buFont typeface="Wingdings 2"/>
              <a:buChar char=""/>
              <a:defRPr/>
            </a:pPr>
            <a:r>
              <a:rPr lang="en-US" dirty="0"/>
              <a:t>When a visitor returns to a Web site that has previously given the computer a cookie, special text in the cookie program communicates with the Web site in order to present the visitor with customized information.</a:t>
            </a:r>
            <a:endParaRPr lang="de-DE" dirty="0"/>
          </a:p>
          <a:p>
            <a:pPr marL="274320" indent="-274320" eaLnBrk="1" fontAlgn="auto" hangingPunct="1">
              <a:spcAft>
                <a:spcPts val="0"/>
              </a:spcAft>
              <a:buFont typeface="Wingdings"/>
              <a:buChar char=""/>
              <a:defRPr/>
            </a:pPr>
            <a:r>
              <a:rPr lang="en-US" dirty="0"/>
              <a:t>The use of cookies can make navigating the Web a smooth experience. But it's also a way for businesses and other organizations to track the movements of Web users, and to build up personal profiles of their </a:t>
            </a:r>
            <a:r>
              <a:rPr lang="en-US" dirty="0" err="1"/>
              <a:t>behaviour</a:t>
            </a:r>
            <a:r>
              <a:rPr lang="en-US" dirty="0"/>
              <a:t>, habits and buying patterns.</a:t>
            </a:r>
            <a:endParaRPr lang="de-DE" dirty="0"/>
          </a:p>
          <a:p>
            <a:pPr marL="274320" indent="-274320" eaLnBrk="1" fontAlgn="auto" hangingPunct="1">
              <a:spcAft>
                <a:spcPts val="0"/>
              </a:spcAft>
              <a:buFont typeface="Wingdings"/>
              <a:buChar char=""/>
              <a:defRPr/>
            </a:pP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8BB4-F731-93C0-E891-6A4AA3701BB3}"/>
              </a:ext>
            </a:extLst>
          </p:cNvPr>
          <p:cNvSpPr>
            <a:spLocks noGrp="1"/>
          </p:cNvSpPr>
          <p:nvPr>
            <p:ph type="title"/>
          </p:nvPr>
        </p:nvSpPr>
        <p:spPr/>
        <p:txBody>
          <a:bodyPr/>
          <a:lstStyle/>
          <a:p>
            <a:pPr eaLnBrk="1" fontAlgn="auto" hangingPunct="1">
              <a:spcAft>
                <a:spcPts val="0"/>
              </a:spcAft>
              <a:defRPr/>
            </a:pPr>
            <a:r>
              <a:rPr lang="en-US" dirty="0"/>
              <a:t>How Information Privacy is Compromised…</a:t>
            </a:r>
            <a:endParaRPr lang="de-DE" dirty="0"/>
          </a:p>
        </p:txBody>
      </p:sp>
      <p:sp>
        <p:nvSpPr>
          <p:cNvPr id="15363" name="Content Placeholder 2">
            <a:extLst>
              <a:ext uri="{FF2B5EF4-FFF2-40B4-BE49-F238E27FC236}">
                <a16:creationId xmlns:a16="http://schemas.microsoft.com/office/drawing/2014/main" id="{CE19F538-D462-066A-3815-BD8CBFF248F9}"/>
              </a:ext>
            </a:extLst>
          </p:cNvPr>
          <p:cNvSpPr>
            <a:spLocks noGrp="1"/>
          </p:cNvSpPr>
          <p:nvPr>
            <p:ph sz="quarter" idx="1"/>
          </p:nvPr>
        </p:nvSpPr>
        <p:spPr>
          <a:xfrm>
            <a:off x="457200" y="1600200"/>
            <a:ext cx="7467600" cy="4873625"/>
          </a:xfrm>
        </p:spPr>
        <p:txBody>
          <a:bodyPr/>
          <a:lstStyle/>
          <a:p>
            <a:pPr eaLnBrk="1" hangingPunct="1"/>
            <a:r>
              <a:rPr lang="en-US" altLang="en-US" b="1"/>
              <a:t>Web Bugs</a:t>
            </a:r>
            <a:endParaRPr lang="de-DE" altLang="en-US"/>
          </a:p>
          <a:p>
            <a:pPr lvl="1" eaLnBrk="1" hangingPunct="1"/>
            <a:r>
              <a:rPr lang="en-US" altLang="en-US"/>
              <a:t>Web bugs are small transparent graphics that are placed in Web pages or email messages. Generally used to measure the number of hits on a site or to record which sections are most often accessed</a:t>
            </a:r>
          </a:p>
          <a:p>
            <a:pPr lvl="1" eaLnBrk="1" hangingPunct="1"/>
            <a:r>
              <a:rPr lang="en-US" altLang="en-US"/>
              <a:t>Web bugs collect detailed information about online purchases and surfing habits. </a:t>
            </a:r>
          </a:p>
          <a:p>
            <a:pPr lvl="1" eaLnBrk="1" hangingPunct="1"/>
            <a:r>
              <a:rPr lang="en-US" altLang="en-US"/>
              <a:t>They can be combined with cookies to record the types of sites visited, search terms used, and any purchases made. </a:t>
            </a:r>
          </a:p>
          <a:p>
            <a:pPr lvl="1" eaLnBrk="1" hangingPunct="1"/>
            <a:r>
              <a:rPr lang="en-US" altLang="en-US"/>
              <a:t>They can also access any personal information that visitors may submit when they register for an online service or enter a contest.</a:t>
            </a:r>
            <a:endParaRPr lang="de-DE"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A929-3992-789B-1CD6-0FE797B1AC4E}"/>
              </a:ext>
            </a:extLst>
          </p:cNvPr>
          <p:cNvSpPr>
            <a:spLocks noGrp="1"/>
          </p:cNvSpPr>
          <p:nvPr>
            <p:ph type="title"/>
          </p:nvPr>
        </p:nvSpPr>
        <p:spPr/>
        <p:txBody>
          <a:bodyPr/>
          <a:lstStyle/>
          <a:p>
            <a:pPr eaLnBrk="1" fontAlgn="auto" hangingPunct="1">
              <a:spcAft>
                <a:spcPts val="0"/>
              </a:spcAft>
              <a:defRPr/>
            </a:pPr>
            <a:r>
              <a:rPr lang="en-US" dirty="0"/>
              <a:t>How Information Privacy is Compromised…</a:t>
            </a:r>
            <a:endParaRPr lang="de-DE" dirty="0"/>
          </a:p>
        </p:txBody>
      </p:sp>
      <p:sp>
        <p:nvSpPr>
          <p:cNvPr id="3" name="Content Placeholder 2">
            <a:extLst>
              <a:ext uri="{FF2B5EF4-FFF2-40B4-BE49-F238E27FC236}">
                <a16:creationId xmlns:a16="http://schemas.microsoft.com/office/drawing/2014/main" id="{62359264-934C-E6B1-CB8C-E1579F210F04}"/>
              </a:ext>
            </a:extLst>
          </p:cNvPr>
          <p:cNvSpPr>
            <a:spLocks noGrp="1"/>
          </p:cNvSpPr>
          <p:nvPr>
            <p:ph sz="quarter" idx="1"/>
          </p:nvPr>
        </p:nvSpPr>
        <p:spPr>
          <a:xfrm>
            <a:off x="457200" y="1600200"/>
            <a:ext cx="7467600" cy="4873625"/>
          </a:xfrm>
        </p:spPr>
        <p:txBody>
          <a:bodyPr>
            <a:normAutofit fontScale="92500"/>
          </a:bodyPr>
          <a:lstStyle/>
          <a:p>
            <a:pPr marL="274320" indent="-274320" eaLnBrk="1" fontAlgn="auto" hangingPunct="1">
              <a:spcAft>
                <a:spcPts val="0"/>
              </a:spcAft>
              <a:buFont typeface="Wingdings"/>
              <a:buChar char=""/>
              <a:defRPr/>
            </a:pPr>
            <a:r>
              <a:rPr lang="en-US" b="1" dirty="0"/>
              <a:t>Spyware</a:t>
            </a:r>
            <a:endParaRPr lang="de-DE" dirty="0"/>
          </a:p>
          <a:p>
            <a:pPr marL="640080" lvl="1" indent="-274320" eaLnBrk="1" fontAlgn="auto" hangingPunct="1">
              <a:spcAft>
                <a:spcPts val="0"/>
              </a:spcAft>
              <a:buFont typeface="Wingdings 2"/>
              <a:buChar char=""/>
              <a:defRPr/>
            </a:pPr>
            <a:r>
              <a:rPr lang="en-US" dirty="0"/>
              <a:t>Popular software available on the Internet, such as music sharing programs, may come bundled with other software—which has embedded instructions to gather personal information. Such software, called spyware, tracks Web sites visited by a user, and uses this information to build a profile. Some spyware can even collect personal information from forms filled out online.</a:t>
            </a:r>
            <a:endParaRPr lang="de-DE" dirty="0"/>
          </a:p>
          <a:p>
            <a:pPr marL="274320" indent="-274320" eaLnBrk="1" fontAlgn="auto" hangingPunct="1">
              <a:spcAft>
                <a:spcPts val="0"/>
              </a:spcAft>
              <a:buFont typeface="Wingdings"/>
              <a:buChar char=""/>
              <a:defRPr/>
            </a:pPr>
            <a:r>
              <a:rPr lang="en-US" dirty="0"/>
              <a:t>main concern -they usually happen without the user's knowledge or consent. </a:t>
            </a:r>
          </a:p>
          <a:p>
            <a:pPr marL="274320" indent="-274320" eaLnBrk="1" fontAlgn="auto" hangingPunct="1">
              <a:spcAft>
                <a:spcPts val="0"/>
              </a:spcAft>
              <a:buFont typeface="Wingdings"/>
              <a:buChar char=""/>
              <a:defRPr/>
            </a:pPr>
            <a:r>
              <a:rPr lang="en-US" dirty="0"/>
              <a:t>Privacy advocates stress that online marketing companies should always obtain a user's consent before giving cookies to a computer, or gathering any information about a visitor's online practices.</a:t>
            </a:r>
            <a:endParaRPr lang="de-DE" dirty="0"/>
          </a:p>
          <a:p>
            <a:pPr marL="274320" indent="-274320" eaLnBrk="1" fontAlgn="auto" hangingPunct="1">
              <a:spcAft>
                <a:spcPts val="0"/>
              </a:spcAft>
              <a:buFont typeface="Wingdings"/>
              <a:buChar char=""/>
              <a:defRPr/>
            </a:pPr>
            <a:endParaRPr lang="de-D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34</TotalTime>
  <Words>1794</Words>
  <Application>Microsoft Office PowerPoint</Application>
  <PresentationFormat>On-screen Show (4:3)</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Privacy in the information society</vt:lpstr>
      <vt:lpstr>Why is Information Privacy an Issue?</vt:lpstr>
      <vt:lpstr>Why is Information Privacy an Issue?...</vt:lpstr>
      <vt:lpstr>So why is privacy one of the most contentious issues of the early 21st century?</vt:lpstr>
      <vt:lpstr>So why is privacy one of the most contentious issues of the early 21st century?</vt:lpstr>
      <vt:lpstr>How Information Privacy is Compromised</vt:lpstr>
      <vt:lpstr>How Information Privacy is Compromised…</vt:lpstr>
      <vt:lpstr>How Information Privacy is Compromised…</vt:lpstr>
      <vt:lpstr>How Information Privacy is Compromised…</vt:lpstr>
      <vt:lpstr>Informational Privacy on the Net…</vt:lpstr>
      <vt:lpstr>the government is the snoop!!!</vt:lpstr>
      <vt:lpstr>Self-Help: Encryption</vt:lpstr>
      <vt:lpstr>Self-Help: Encryption</vt:lpstr>
      <vt:lpstr>Self-Help: Anonymity</vt:lpstr>
      <vt:lpstr>Self-Help: Anonymity</vt:lpstr>
      <vt:lpstr>Self-Help: Anonymity</vt:lpstr>
      <vt:lpstr>Self-Help: Anonymity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in the information society</dc:title>
  <dc:creator>Lilian</dc:creator>
  <cp:lastModifiedBy>Maxwell mwangi</cp:lastModifiedBy>
  <cp:revision>21</cp:revision>
  <dcterms:created xsi:type="dcterms:W3CDTF">2012-01-30T16:59:40Z</dcterms:created>
  <dcterms:modified xsi:type="dcterms:W3CDTF">2023-03-30T10:26:32Z</dcterms:modified>
</cp:coreProperties>
</file>