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6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3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1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9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2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0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5D0A-9F0B-4567-A1A8-97879010F5A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2641-A499-4DBD-A3A9-1F5672C12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il fil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9"/>
          <a:stretch/>
        </p:blipFill>
        <p:spPr bwMode="auto">
          <a:xfrm>
            <a:off x="7015002" y="2140114"/>
            <a:ext cx="3015478" cy="277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06" y="2140114"/>
            <a:ext cx="2778890" cy="277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light sou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28954"/>
          <a:stretch/>
        </p:blipFill>
        <p:spPr>
          <a:xfrm>
            <a:off x="3857296" y="2150342"/>
            <a:ext cx="3157706" cy="27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4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MaKeqi</dc:creator>
  <cp:lastModifiedBy>MaKeqi</cp:lastModifiedBy>
  <cp:revision>3</cp:revision>
  <dcterms:created xsi:type="dcterms:W3CDTF">2019-06-12T01:53:36Z</dcterms:created>
  <dcterms:modified xsi:type="dcterms:W3CDTF">2019-06-12T02:57:29Z</dcterms:modified>
</cp:coreProperties>
</file>