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3D46-8867-A281-1FFD-D8D1202A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0B045-AD26-28C8-D18A-57E0C5FC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1356-7567-F1AB-7ACB-EE575B30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F00C-F8F1-0DB6-00D4-6DA4BBC3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AD2-BC78-DB9B-D5F0-769025D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A0BA-4FE9-AC68-B717-5759C742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904DA-667E-AFD9-95A5-52DBDBD3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8CF1-47FC-F266-0AE4-DC953F5B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E967-8807-5F20-CA9A-0001E385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A34C-268B-00B9-905D-7E562D49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76A38-FFA3-2157-888D-72F07D22B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364D7-AAE0-32A1-1DEE-4B720B26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58D6-CF2F-6F44-AD4B-D550ED4C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7FA0-7597-AB3E-6EB3-20B87737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FD28-5CB6-6214-FC2D-C9742FDC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6ED-27BD-8946-B0AE-5AE66A0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D27D-A6E4-3714-490E-27BEC611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E47C-9D07-067D-3DB7-5405F14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E540-E30D-C157-EAFD-766F45D5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DD22-D52D-F6BB-840D-7EA89DC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780B-767C-F8B8-AEB8-ECE50A6C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168BD-9C75-D1CA-3319-EB0EFBC0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EAAD-D396-2C85-8158-0CB5FC74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D378-0736-BD87-B45B-BE34D750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53B5-D618-2DDC-F4C4-D67930B9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EEF1-8302-FAB2-1B2E-A1CEAE4A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9EF3-DD70-86E7-E834-91CE4D86E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B929-ABEF-EF7F-7D19-AB31E2A1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C3C1-8F0F-4773-99C8-B98FB6EC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03ED-1E1D-5C03-A0C3-E2407919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1A13-E6BA-9997-6DF8-439C04A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143B-5434-20CC-896C-212F9522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BC36-0F28-31E2-88D4-F338B5C7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87B2-D5A7-F4E1-BF23-21FDFF84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D2541-BAB5-5591-8DA2-4D530B76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8EC2-FF56-0EBA-5582-D0BB657B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91BFA-24EA-488B-D14B-864A6464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6FFC-6AE4-72BF-9D94-C6D7FE59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D837-F528-FF79-C64B-7F70AF5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2DF6-D55A-1454-E9F3-61F53864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F4FEE-0106-9E1D-75DB-AC7C432C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1D8BB-0A75-EF0D-57D4-D68AE0E2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F5B26-D7BA-9E08-5D2B-D344A075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87944-ADB9-A945-A110-6A09FEB5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3855F-0814-256C-9C52-42139A9C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5F33-9847-B871-419D-108F9BDA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DC2C-8268-A56E-1DCE-8A5A0A0D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365B-CED1-14CA-CBA4-107633EB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78BC8-3E31-7DBC-1B27-6AB48B89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8A293-828D-0C72-0BCD-A6D0B047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EB93-97FE-DB1B-016F-2BB1A97E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712CB-E833-23EE-DE84-B7A4D38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6314-7FAA-CF49-DCF5-B76A0141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BB2D2-0A44-A292-4683-BFF13016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728B-EE69-BAB4-2E61-98E56F118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4E34-E39D-9BD5-C1D5-DE867178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EA1FB-8047-42E5-9341-BC7A536F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5E9F-9C89-59DB-7740-0009F365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507D3-330B-F626-33DD-225B454E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179E-4EB5-025F-AD7B-C6734E5C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6D8F-39E8-F29C-4FAD-A63FC788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76D4-2AA0-499D-B3A4-663E60BAB85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3B01-E926-9395-175E-1968A542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17AC-3DC4-09AF-EEA9-C9B02E5C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1005-D34F-4EA1-8D17-77AAA2D529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5C188-9435-1A87-7BCF-0E1F3F5B68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10763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COLSA Proprietary</a:t>
            </a:r>
          </a:p>
        </p:txBody>
      </p:sp>
    </p:spTree>
    <p:extLst>
      <p:ext uri="{BB962C8B-B14F-4D97-AF65-F5344CB8AC3E}">
        <p14:creationId xmlns:p14="http://schemas.microsoft.com/office/powerpoint/2010/main" val="14687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46B4-9EAD-B08A-84B2-3A41A65AE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Proxy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E535A-781E-1B53-0E70-C1FAC9F64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0AE6-A7FC-AEAA-3C78-20214DA2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198783"/>
            <a:ext cx="2239618" cy="7209183"/>
          </a:xfrm>
        </p:spPr>
        <p:txBody>
          <a:bodyPr>
            <a:normAutofit/>
          </a:bodyPr>
          <a:lstStyle/>
          <a:p>
            <a:r>
              <a:rPr lang="en-US" dirty="0"/>
              <a:t>NO PROXY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757B53-6140-3A20-C2BF-07C69564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143227"/>
            <a:ext cx="9992139" cy="6714773"/>
          </a:xfrm>
        </p:spPr>
      </p:pic>
    </p:spTree>
    <p:extLst>
      <p:ext uri="{BB962C8B-B14F-4D97-AF65-F5344CB8AC3E}">
        <p14:creationId xmlns:p14="http://schemas.microsoft.com/office/powerpoint/2010/main" val="34744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0AE6-A7FC-AEAA-3C78-20214DA2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34112"/>
            <a:ext cx="5155626" cy="1475232"/>
          </a:xfrm>
        </p:spPr>
        <p:txBody>
          <a:bodyPr>
            <a:normAutofit/>
          </a:bodyPr>
          <a:lstStyle/>
          <a:p>
            <a:r>
              <a:rPr lang="en-US" dirty="0"/>
              <a:t>NO PROXY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1CB29-1F0D-5B6F-B349-95FD4D76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have to configure all servers for PKI/Cert</a:t>
            </a:r>
          </a:p>
          <a:p>
            <a:r>
              <a:rPr lang="en-US" dirty="0"/>
              <a:t>How will Auth happen?</a:t>
            </a:r>
          </a:p>
          <a:p>
            <a:r>
              <a:rPr lang="en-US" dirty="0"/>
              <a:t>Ran into Cross-Origin Resource Sharing (CORS) issues.</a:t>
            </a:r>
          </a:p>
          <a:p>
            <a:r>
              <a:rPr lang="en-US" dirty="0"/>
              <a:t>Will have to open and expose multiple ports for all services to work.</a:t>
            </a:r>
          </a:p>
        </p:txBody>
      </p:sp>
    </p:spTree>
    <p:extLst>
      <p:ext uri="{BB962C8B-B14F-4D97-AF65-F5344CB8AC3E}">
        <p14:creationId xmlns:p14="http://schemas.microsoft.com/office/powerpoint/2010/main" val="36845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0AE6-A7FC-AEAA-3C78-20214DA2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-198783"/>
            <a:ext cx="1717482" cy="7209183"/>
          </a:xfrm>
        </p:spPr>
        <p:txBody>
          <a:bodyPr>
            <a:normAutofit/>
          </a:bodyPr>
          <a:lstStyle/>
          <a:p>
            <a:r>
              <a:rPr lang="en-US" dirty="0"/>
              <a:t>PROXY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C0773ED-E5E0-78EE-53AD-8244673B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243377"/>
            <a:ext cx="10411968" cy="6234341"/>
          </a:xfrm>
        </p:spPr>
      </p:pic>
    </p:spTree>
    <p:extLst>
      <p:ext uri="{BB962C8B-B14F-4D97-AF65-F5344CB8AC3E}">
        <p14:creationId xmlns:p14="http://schemas.microsoft.com/office/powerpoint/2010/main" val="359997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0AE6-A7FC-AEAA-3C78-20214DA2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34112"/>
            <a:ext cx="5155626" cy="1475232"/>
          </a:xfrm>
        </p:spPr>
        <p:txBody>
          <a:bodyPr>
            <a:normAutofit/>
          </a:bodyPr>
          <a:lstStyle/>
          <a:p>
            <a:r>
              <a:rPr lang="en-US" dirty="0"/>
              <a:t>PROXY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1CB29-1F0D-5B6F-B349-95FD4D76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just the proxy with PKI/Cert, but all connections from the client are secure and HTTPS enabled. </a:t>
            </a:r>
          </a:p>
          <a:p>
            <a:r>
              <a:rPr lang="en-US" dirty="0"/>
              <a:t>Auth happens at the proxy. If no client cert then no access to anything.</a:t>
            </a:r>
          </a:p>
          <a:p>
            <a:r>
              <a:rPr lang="en-US" dirty="0"/>
              <a:t>Standard http:80 /https:443 ports open and expose.</a:t>
            </a:r>
          </a:p>
          <a:p>
            <a:r>
              <a:rPr lang="en-US" dirty="0"/>
              <a:t>Routes are based on path https//:</a:t>
            </a:r>
            <a:r>
              <a:rPr lang="en-US" dirty="0" err="1"/>
              <a:t>host:port</a:t>
            </a:r>
            <a:r>
              <a:rPr lang="en-US" dirty="0"/>
              <a:t>/path.</a:t>
            </a:r>
          </a:p>
        </p:txBody>
      </p:sp>
    </p:spTree>
    <p:extLst>
      <p:ext uri="{BB962C8B-B14F-4D97-AF65-F5344CB8AC3E}">
        <p14:creationId xmlns:p14="http://schemas.microsoft.com/office/powerpoint/2010/main" val="110804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Reverse Proxy</vt:lpstr>
      <vt:lpstr>NO PROXY</vt:lpstr>
      <vt:lpstr>NO PROXY</vt:lpstr>
      <vt:lpstr>PROXY</vt:lpstr>
      <vt:lpstr>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</dc:title>
  <dc:creator>Christopher Stringer</dc:creator>
  <cp:lastModifiedBy>Christopher Stringer</cp:lastModifiedBy>
  <cp:revision>1</cp:revision>
  <dcterms:created xsi:type="dcterms:W3CDTF">2023-07-03T20:33:15Z</dcterms:created>
  <dcterms:modified xsi:type="dcterms:W3CDTF">2023-07-03T21:28:46Z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68fbe2-541e-406b-b0ed-afb50ff0fa43_Enabled">
    <vt:lpwstr>true</vt:lpwstr>
  </property>
  <property fmtid="{D5CDD505-2E9C-101B-9397-08002B2CF9AE}" pid="3" name="MSIP_Label_2668fbe2-541e-406b-b0ed-afb50ff0fa43_SetDate">
    <vt:lpwstr>2023-07-03T21:28:04Z</vt:lpwstr>
  </property>
  <property fmtid="{D5CDD505-2E9C-101B-9397-08002B2CF9AE}" pid="4" name="MSIP_Label_2668fbe2-541e-406b-b0ed-afb50ff0fa43_Method">
    <vt:lpwstr>Standard</vt:lpwstr>
  </property>
  <property fmtid="{D5CDD505-2E9C-101B-9397-08002B2CF9AE}" pid="5" name="MSIP_Label_2668fbe2-541e-406b-b0ed-afb50ff0fa43_Name">
    <vt:lpwstr>COLSA Proprietary Basic</vt:lpwstr>
  </property>
  <property fmtid="{D5CDD505-2E9C-101B-9397-08002B2CF9AE}" pid="6" name="MSIP_Label_2668fbe2-541e-406b-b0ed-afb50ff0fa43_SiteId">
    <vt:lpwstr>9821086b-7882-4b43-a5ed-b1e979bee31f</vt:lpwstr>
  </property>
  <property fmtid="{D5CDD505-2E9C-101B-9397-08002B2CF9AE}" pid="7" name="MSIP_Label_2668fbe2-541e-406b-b0ed-afb50ff0fa43_ActionId">
    <vt:lpwstr>0ae21129-5479-424a-b069-f4c80720b49f</vt:lpwstr>
  </property>
  <property fmtid="{D5CDD505-2E9C-101B-9397-08002B2CF9AE}" pid="8" name="MSIP_Label_2668fbe2-541e-406b-b0ed-afb50ff0fa4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COLSA Proprietary</vt:lpwstr>
  </property>
</Properties>
</file>