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384088" cy="6983413"/>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E193D172-700D-4C10-9103-7D1BE5B67CCC}" type="slidenum">
              <a:t>&lt;#&gt;</a:t>
            </a:fld>
          </a:p>
        </p:txBody>
      </p:sp>
      <p:sp>
        <p:nvSpPr>
          <p:cNvPr id="4" name="PlaceHolder 3"/>
          <p:cNvSpPr>
            <a:spLocks noGrp="1"/>
          </p:cNvSpPr>
          <p:nvPr>
            <p:ph type="dt" idx="1"/>
          </p:nvPr>
        </p:nvSpPr>
        <p:spPr/>
        <p:txBody>
          <a:bodyPr/>
          <a:p>
            <a:r>
              <a:rPr lang="en-ZW"/>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19200" y="278640"/>
            <a:ext cx="11145240" cy="1165680"/>
          </a:xfrm>
          <a:prstGeom prst="rect">
            <a:avLst/>
          </a:prstGeom>
          <a:noFill/>
          <a:ln w="0">
            <a:noFill/>
          </a:ln>
        </p:spPr>
        <p:txBody>
          <a:bodyPr lIns="0" rIns="0" tIns="0" bIns="0" anchor="ctr">
            <a:noAutofit/>
          </a:bodyPr>
          <a:p>
            <a:pPr indent="0">
              <a:buNone/>
            </a:pPr>
            <a:endParaRPr b="0" lang="de-DE" sz="8800" spc="-1" strike="noStrike">
              <a:solidFill>
                <a:srgbClr val="ffffff"/>
              </a:solidFill>
              <a:latin typeface="URW Gothic L"/>
            </a:endParaRPr>
          </a:p>
        </p:txBody>
      </p:sp>
      <p:sp>
        <p:nvSpPr>
          <p:cNvPr id="28" name="PlaceHolder 2"/>
          <p:cNvSpPr>
            <a:spLocks noGrp="1"/>
          </p:cNvSpPr>
          <p:nvPr>
            <p:ph/>
          </p:nvPr>
        </p:nvSpPr>
        <p:spPr>
          <a:xfrm>
            <a:off x="619200" y="1634040"/>
            <a:ext cx="11145240" cy="2198520"/>
          </a:xfrm>
          <a:prstGeom prst="rect">
            <a:avLst/>
          </a:prstGeom>
          <a:noFill/>
          <a:ln w="0">
            <a:noFill/>
          </a:ln>
        </p:spPr>
        <p:txBody>
          <a:bodyPr lIns="0" rIns="0" tIns="0" bIns="0" anchor="t">
            <a:normAutofit/>
          </a:bodyPr>
          <a:p>
            <a:pPr indent="0">
              <a:spcAft>
                <a:spcPts val="1307"/>
              </a:spcAft>
              <a:buNone/>
            </a:pPr>
            <a:endParaRPr b="0" lang="de-DE" sz="2960" spc="-1" strike="noStrike">
              <a:solidFill>
                <a:srgbClr val="000000"/>
              </a:solidFill>
              <a:latin typeface="Arial"/>
            </a:endParaRPr>
          </a:p>
        </p:txBody>
      </p:sp>
      <p:sp>
        <p:nvSpPr>
          <p:cNvPr id="29" name="PlaceHolder 3"/>
          <p:cNvSpPr>
            <a:spLocks noGrp="1"/>
          </p:cNvSpPr>
          <p:nvPr>
            <p:ph/>
          </p:nvPr>
        </p:nvSpPr>
        <p:spPr>
          <a:xfrm>
            <a:off x="619200" y="4041720"/>
            <a:ext cx="11145240" cy="2198520"/>
          </a:xfrm>
          <a:prstGeom prst="rect">
            <a:avLst/>
          </a:prstGeom>
          <a:noFill/>
          <a:ln w="0">
            <a:noFill/>
          </a:ln>
        </p:spPr>
        <p:txBody>
          <a:bodyPr lIns="0" rIns="0" tIns="0" bIns="0" anchor="t">
            <a:normAutofit/>
          </a:bodyPr>
          <a:p>
            <a:pPr indent="0">
              <a:spcAft>
                <a:spcPts val="1307"/>
              </a:spcAft>
              <a:buNone/>
            </a:pPr>
            <a:endParaRPr b="0" lang="de-DE" sz="296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F64681F-C0D4-4B62-BEAA-84EB6662694F}" type="slidenum">
              <a:t>&lt;#&gt;</a:t>
            </a:fld>
          </a:p>
        </p:txBody>
      </p:sp>
      <p:sp>
        <p:nvSpPr>
          <p:cNvPr id="7" name="PlaceHolder 6"/>
          <p:cNvSpPr>
            <a:spLocks noGrp="1"/>
          </p:cNvSpPr>
          <p:nvPr>
            <p:ph type="dt" idx="1"/>
          </p:nvPr>
        </p:nvSpPr>
        <p:spPr/>
        <p:txBody>
          <a:bodyPr/>
          <a:p>
            <a:r>
              <a:rPr lang="en-ZW"/>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19200" y="278640"/>
            <a:ext cx="11145240" cy="1165680"/>
          </a:xfrm>
          <a:prstGeom prst="rect">
            <a:avLst/>
          </a:prstGeom>
          <a:noFill/>
          <a:ln w="0">
            <a:noFill/>
          </a:ln>
        </p:spPr>
        <p:txBody>
          <a:bodyPr lIns="0" rIns="0" tIns="0" bIns="0" anchor="ctr">
            <a:noAutofit/>
          </a:bodyPr>
          <a:p>
            <a:pPr indent="0">
              <a:buNone/>
            </a:pPr>
            <a:endParaRPr b="0" lang="de-DE" sz="8800" spc="-1" strike="noStrike">
              <a:solidFill>
                <a:srgbClr val="ffffff"/>
              </a:solidFill>
              <a:latin typeface="URW Gothic L"/>
            </a:endParaRPr>
          </a:p>
        </p:txBody>
      </p:sp>
      <p:sp>
        <p:nvSpPr>
          <p:cNvPr id="31" name="PlaceHolder 2"/>
          <p:cNvSpPr>
            <a:spLocks noGrp="1"/>
          </p:cNvSpPr>
          <p:nvPr>
            <p:ph/>
          </p:nvPr>
        </p:nvSpPr>
        <p:spPr>
          <a:xfrm>
            <a:off x="619200" y="1634040"/>
            <a:ext cx="5438520" cy="2198520"/>
          </a:xfrm>
          <a:prstGeom prst="rect">
            <a:avLst/>
          </a:prstGeom>
          <a:noFill/>
          <a:ln w="0">
            <a:noFill/>
          </a:ln>
        </p:spPr>
        <p:txBody>
          <a:bodyPr lIns="0" rIns="0" tIns="0" bIns="0" anchor="t">
            <a:normAutofit/>
          </a:bodyPr>
          <a:p>
            <a:pPr indent="0">
              <a:spcAft>
                <a:spcPts val="1307"/>
              </a:spcAft>
              <a:buNone/>
            </a:pPr>
            <a:endParaRPr b="0" lang="de-DE" sz="2960" spc="-1" strike="noStrike">
              <a:solidFill>
                <a:srgbClr val="000000"/>
              </a:solidFill>
              <a:latin typeface="Arial"/>
            </a:endParaRPr>
          </a:p>
        </p:txBody>
      </p:sp>
      <p:sp>
        <p:nvSpPr>
          <p:cNvPr id="32" name="PlaceHolder 3"/>
          <p:cNvSpPr>
            <a:spLocks noGrp="1"/>
          </p:cNvSpPr>
          <p:nvPr>
            <p:ph/>
          </p:nvPr>
        </p:nvSpPr>
        <p:spPr>
          <a:xfrm>
            <a:off x="6329880" y="1634040"/>
            <a:ext cx="5438520" cy="2198520"/>
          </a:xfrm>
          <a:prstGeom prst="rect">
            <a:avLst/>
          </a:prstGeom>
          <a:noFill/>
          <a:ln w="0">
            <a:noFill/>
          </a:ln>
        </p:spPr>
        <p:txBody>
          <a:bodyPr lIns="0" rIns="0" tIns="0" bIns="0" anchor="t">
            <a:normAutofit/>
          </a:bodyPr>
          <a:p>
            <a:pPr indent="0">
              <a:spcAft>
                <a:spcPts val="1307"/>
              </a:spcAft>
              <a:buNone/>
            </a:pPr>
            <a:endParaRPr b="0" lang="de-DE" sz="2960" spc="-1" strike="noStrike">
              <a:solidFill>
                <a:srgbClr val="000000"/>
              </a:solidFill>
              <a:latin typeface="Arial"/>
            </a:endParaRPr>
          </a:p>
        </p:txBody>
      </p:sp>
      <p:sp>
        <p:nvSpPr>
          <p:cNvPr id="33" name="PlaceHolder 4"/>
          <p:cNvSpPr>
            <a:spLocks noGrp="1"/>
          </p:cNvSpPr>
          <p:nvPr>
            <p:ph/>
          </p:nvPr>
        </p:nvSpPr>
        <p:spPr>
          <a:xfrm>
            <a:off x="619200" y="4041720"/>
            <a:ext cx="5438520" cy="2198520"/>
          </a:xfrm>
          <a:prstGeom prst="rect">
            <a:avLst/>
          </a:prstGeom>
          <a:noFill/>
          <a:ln w="0">
            <a:noFill/>
          </a:ln>
        </p:spPr>
        <p:txBody>
          <a:bodyPr lIns="0" rIns="0" tIns="0" bIns="0" anchor="t">
            <a:normAutofit/>
          </a:bodyPr>
          <a:p>
            <a:pPr indent="0">
              <a:spcAft>
                <a:spcPts val="1307"/>
              </a:spcAft>
              <a:buNone/>
            </a:pPr>
            <a:endParaRPr b="0" lang="de-DE" sz="2960" spc="-1" strike="noStrike">
              <a:solidFill>
                <a:srgbClr val="000000"/>
              </a:solidFill>
              <a:latin typeface="Arial"/>
            </a:endParaRPr>
          </a:p>
        </p:txBody>
      </p:sp>
      <p:sp>
        <p:nvSpPr>
          <p:cNvPr id="34" name="PlaceHolder 5"/>
          <p:cNvSpPr>
            <a:spLocks noGrp="1"/>
          </p:cNvSpPr>
          <p:nvPr>
            <p:ph/>
          </p:nvPr>
        </p:nvSpPr>
        <p:spPr>
          <a:xfrm>
            <a:off x="6329880" y="4041720"/>
            <a:ext cx="5438520" cy="2198520"/>
          </a:xfrm>
          <a:prstGeom prst="rect">
            <a:avLst/>
          </a:prstGeom>
          <a:noFill/>
          <a:ln w="0">
            <a:noFill/>
          </a:ln>
        </p:spPr>
        <p:txBody>
          <a:bodyPr lIns="0" rIns="0" tIns="0" bIns="0" anchor="t">
            <a:normAutofit/>
          </a:bodyPr>
          <a:p>
            <a:pPr indent="0">
              <a:spcAft>
                <a:spcPts val="1307"/>
              </a:spcAft>
              <a:buNone/>
            </a:pPr>
            <a:endParaRPr b="0" lang="de-DE" sz="296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C3C4E310-0C1D-4F7C-B202-0935A74247F1}" type="slidenum">
              <a:t>&lt;#&gt;</a:t>
            </a:fld>
          </a:p>
        </p:txBody>
      </p:sp>
      <p:sp>
        <p:nvSpPr>
          <p:cNvPr id="9" name="PlaceHolder 8"/>
          <p:cNvSpPr>
            <a:spLocks noGrp="1"/>
          </p:cNvSpPr>
          <p:nvPr>
            <p:ph type="dt" idx="1"/>
          </p:nvPr>
        </p:nvSpPr>
        <p:spPr/>
        <p:txBody>
          <a:bodyPr/>
          <a:p>
            <a:r>
              <a:rPr lang="en-ZW"/>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19200" y="278640"/>
            <a:ext cx="11145240" cy="1165680"/>
          </a:xfrm>
          <a:prstGeom prst="rect">
            <a:avLst/>
          </a:prstGeom>
          <a:noFill/>
          <a:ln w="0">
            <a:noFill/>
          </a:ln>
        </p:spPr>
        <p:txBody>
          <a:bodyPr lIns="0" rIns="0" tIns="0" bIns="0" anchor="ctr">
            <a:noAutofit/>
          </a:bodyPr>
          <a:p>
            <a:pPr indent="0">
              <a:buNone/>
            </a:pPr>
            <a:endParaRPr b="0" lang="de-DE" sz="8800" spc="-1" strike="noStrike">
              <a:solidFill>
                <a:srgbClr val="ffffff"/>
              </a:solidFill>
              <a:latin typeface="URW Gothic L"/>
            </a:endParaRPr>
          </a:p>
        </p:txBody>
      </p:sp>
      <p:sp>
        <p:nvSpPr>
          <p:cNvPr id="36" name="PlaceHolder 2"/>
          <p:cNvSpPr>
            <a:spLocks noGrp="1"/>
          </p:cNvSpPr>
          <p:nvPr>
            <p:ph/>
          </p:nvPr>
        </p:nvSpPr>
        <p:spPr>
          <a:xfrm>
            <a:off x="619200" y="1634040"/>
            <a:ext cx="3588480" cy="2198520"/>
          </a:xfrm>
          <a:prstGeom prst="rect">
            <a:avLst/>
          </a:prstGeom>
          <a:noFill/>
          <a:ln w="0">
            <a:noFill/>
          </a:ln>
        </p:spPr>
        <p:txBody>
          <a:bodyPr lIns="0" rIns="0" tIns="0" bIns="0" anchor="t">
            <a:normAutofit/>
          </a:bodyPr>
          <a:p>
            <a:pPr indent="0">
              <a:spcAft>
                <a:spcPts val="1307"/>
              </a:spcAft>
              <a:buNone/>
            </a:pPr>
            <a:endParaRPr b="0" lang="de-DE" sz="2960" spc="-1" strike="noStrike">
              <a:solidFill>
                <a:srgbClr val="000000"/>
              </a:solidFill>
              <a:latin typeface="Arial"/>
            </a:endParaRPr>
          </a:p>
        </p:txBody>
      </p:sp>
      <p:sp>
        <p:nvSpPr>
          <p:cNvPr id="37" name="PlaceHolder 3"/>
          <p:cNvSpPr>
            <a:spLocks noGrp="1"/>
          </p:cNvSpPr>
          <p:nvPr>
            <p:ph/>
          </p:nvPr>
        </p:nvSpPr>
        <p:spPr>
          <a:xfrm>
            <a:off x="4387320" y="1634040"/>
            <a:ext cx="3588480" cy="2198520"/>
          </a:xfrm>
          <a:prstGeom prst="rect">
            <a:avLst/>
          </a:prstGeom>
          <a:noFill/>
          <a:ln w="0">
            <a:noFill/>
          </a:ln>
        </p:spPr>
        <p:txBody>
          <a:bodyPr lIns="0" rIns="0" tIns="0" bIns="0" anchor="t">
            <a:normAutofit/>
          </a:bodyPr>
          <a:p>
            <a:pPr indent="0">
              <a:spcAft>
                <a:spcPts val="1307"/>
              </a:spcAft>
              <a:buNone/>
            </a:pPr>
            <a:endParaRPr b="0" lang="de-DE" sz="2960" spc="-1" strike="noStrike">
              <a:solidFill>
                <a:srgbClr val="000000"/>
              </a:solidFill>
              <a:latin typeface="Arial"/>
            </a:endParaRPr>
          </a:p>
        </p:txBody>
      </p:sp>
      <p:sp>
        <p:nvSpPr>
          <p:cNvPr id="38" name="PlaceHolder 4"/>
          <p:cNvSpPr>
            <a:spLocks noGrp="1"/>
          </p:cNvSpPr>
          <p:nvPr>
            <p:ph/>
          </p:nvPr>
        </p:nvSpPr>
        <p:spPr>
          <a:xfrm>
            <a:off x="8155800" y="1634040"/>
            <a:ext cx="3588480" cy="2198520"/>
          </a:xfrm>
          <a:prstGeom prst="rect">
            <a:avLst/>
          </a:prstGeom>
          <a:noFill/>
          <a:ln w="0">
            <a:noFill/>
          </a:ln>
        </p:spPr>
        <p:txBody>
          <a:bodyPr lIns="0" rIns="0" tIns="0" bIns="0" anchor="t">
            <a:normAutofit/>
          </a:bodyPr>
          <a:p>
            <a:pPr indent="0">
              <a:spcAft>
                <a:spcPts val="1307"/>
              </a:spcAft>
              <a:buNone/>
            </a:pPr>
            <a:endParaRPr b="0" lang="de-DE" sz="2960" spc="-1" strike="noStrike">
              <a:solidFill>
                <a:srgbClr val="000000"/>
              </a:solidFill>
              <a:latin typeface="Arial"/>
            </a:endParaRPr>
          </a:p>
        </p:txBody>
      </p:sp>
      <p:sp>
        <p:nvSpPr>
          <p:cNvPr id="39" name="PlaceHolder 5"/>
          <p:cNvSpPr>
            <a:spLocks noGrp="1"/>
          </p:cNvSpPr>
          <p:nvPr>
            <p:ph/>
          </p:nvPr>
        </p:nvSpPr>
        <p:spPr>
          <a:xfrm>
            <a:off x="619200" y="4041720"/>
            <a:ext cx="3588480" cy="2198520"/>
          </a:xfrm>
          <a:prstGeom prst="rect">
            <a:avLst/>
          </a:prstGeom>
          <a:noFill/>
          <a:ln w="0">
            <a:noFill/>
          </a:ln>
        </p:spPr>
        <p:txBody>
          <a:bodyPr lIns="0" rIns="0" tIns="0" bIns="0" anchor="t">
            <a:normAutofit/>
          </a:bodyPr>
          <a:p>
            <a:pPr indent="0">
              <a:spcAft>
                <a:spcPts val="1307"/>
              </a:spcAft>
              <a:buNone/>
            </a:pPr>
            <a:endParaRPr b="0" lang="de-DE" sz="2960" spc="-1" strike="noStrike">
              <a:solidFill>
                <a:srgbClr val="000000"/>
              </a:solidFill>
              <a:latin typeface="Arial"/>
            </a:endParaRPr>
          </a:p>
        </p:txBody>
      </p:sp>
      <p:sp>
        <p:nvSpPr>
          <p:cNvPr id="40" name="PlaceHolder 6"/>
          <p:cNvSpPr>
            <a:spLocks noGrp="1"/>
          </p:cNvSpPr>
          <p:nvPr>
            <p:ph/>
          </p:nvPr>
        </p:nvSpPr>
        <p:spPr>
          <a:xfrm>
            <a:off x="4387320" y="4041720"/>
            <a:ext cx="3588480" cy="2198520"/>
          </a:xfrm>
          <a:prstGeom prst="rect">
            <a:avLst/>
          </a:prstGeom>
          <a:noFill/>
          <a:ln w="0">
            <a:noFill/>
          </a:ln>
        </p:spPr>
        <p:txBody>
          <a:bodyPr lIns="0" rIns="0" tIns="0" bIns="0" anchor="t">
            <a:normAutofit/>
          </a:bodyPr>
          <a:p>
            <a:pPr indent="0">
              <a:spcAft>
                <a:spcPts val="1307"/>
              </a:spcAft>
              <a:buNone/>
            </a:pPr>
            <a:endParaRPr b="0" lang="de-DE" sz="2960" spc="-1" strike="noStrike">
              <a:solidFill>
                <a:srgbClr val="000000"/>
              </a:solidFill>
              <a:latin typeface="Arial"/>
            </a:endParaRPr>
          </a:p>
        </p:txBody>
      </p:sp>
      <p:sp>
        <p:nvSpPr>
          <p:cNvPr id="41" name="PlaceHolder 7"/>
          <p:cNvSpPr>
            <a:spLocks noGrp="1"/>
          </p:cNvSpPr>
          <p:nvPr>
            <p:ph/>
          </p:nvPr>
        </p:nvSpPr>
        <p:spPr>
          <a:xfrm>
            <a:off x="8155800" y="4041720"/>
            <a:ext cx="3588480" cy="2198520"/>
          </a:xfrm>
          <a:prstGeom prst="rect">
            <a:avLst/>
          </a:prstGeom>
          <a:noFill/>
          <a:ln w="0">
            <a:noFill/>
          </a:ln>
        </p:spPr>
        <p:txBody>
          <a:bodyPr lIns="0" rIns="0" tIns="0" bIns="0" anchor="t">
            <a:normAutofit/>
          </a:bodyPr>
          <a:p>
            <a:pPr indent="0">
              <a:spcAft>
                <a:spcPts val="1307"/>
              </a:spcAft>
              <a:buNone/>
            </a:pPr>
            <a:endParaRPr b="0" lang="de-DE" sz="296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A2780663-A884-47E7-B463-BD80FC585E14}" type="slidenum">
              <a:t>&lt;#&gt;</a:t>
            </a:fld>
          </a:p>
        </p:txBody>
      </p:sp>
      <p:sp>
        <p:nvSpPr>
          <p:cNvPr id="11" name="PlaceHolder 10"/>
          <p:cNvSpPr>
            <a:spLocks noGrp="1"/>
          </p:cNvSpPr>
          <p:nvPr>
            <p:ph type="dt" idx="1"/>
          </p:nvPr>
        </p:nvSpPr>
        <p:spPr/>
        <p:txBody>
          <a:bodyPr/>
          <a:p>
            <a:r>
              <a:rPr lang="en-ZW"/>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19200" y="278640"/>
            <a:ext cx="11145240" cy="1165680"/>
          </a:xfrm>
          <a:prstGeom prst="rect">
            <a:avLst/>
          </a:prstGeom>
          <a:noFill/>
          <a:ln w="0">
            <a:noFill/>
          </a:ln>
        </p:spPr>
        <p:txBody>
          <a:bodyPr lIns="0" rIns="0" tIns="0" bIns="0" anchor="ctr">
            <a:noAutofit/>
          </a:bodyPr>
          <a:p>
            <a:pPr indent="0">
              <a:buNone/>
            </a:pPr>
            <a:endParaRPr b="0" lang="de-DE" sz="8800" spc="-1" strike="noStrike">
              <a:solidFill>
                <a:srgbClr val="ffffff"/>
              </a:solidFill>
              <a:latin typeface="URW Gothic L"/>
            </a:endParaRPr>
          </a:p>
        </p:txBody>
      </p:sp>
      <p:sp>
        <p:nvSpPr>
          <p:cNvPr id="7" name="PlaceHolder 2"/>
          <p:cNvSpPr>
            <a:spLocks noGrp="1"/>
          </p:cNvSpPr>
          <p:nvPr>
            <p:ph type="subTitle"/>
          </p:nvPr>
        </p:nvSpPr>
        <p:spPr>
          <a:xfrm>
            <a:off x="619200" y="1634040"/>
            <a:ext cx="11145240" cy="4609080"/>
          </a:xfrm>
          <a:prstGeom prst="rect">
            <a:avLst/>
          </a:prstGeom>
          <a:noFill/>
          <a:ln w="0">
            <a:noFill/>
          </a:ln>
        </p:spPr>
        <p:txBody>
          <a:bodyPr lIns="0" rIns="0" tIns="0" bIns="0" anchor="ctr">
            <a:noAutofit/>
          </a:bodyPr>
          <a:p>
            <a:pPr indent="0" algn="ctr">
              <a:buNone/>
            </a:pPr>
            <a:endParaRPr b="0" lang="de-DE"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57274E6-4096-4F0D-B393-73ABC49BA4EE}" type="slidenum">
              <a:t>&lt;#&gt;</a:t>
            </a:fld>
          </a:p>
        </p:txBody>
      </p:sp>
      <p:sp>
        <p:nvSpPr>
          <p:cNvPr id="6" name="PlaceHolder 5"/>
          <p:cNvSpPr>
            <a:spLocks noGrp="1"/>
          </p:cNvSpPr>
          <p:nvPr>
            <p:ph type="dt" idx="1"/>
          </p:nvPr>
        </p:nvSpPr>
        <p:spPr/>
        <p:txBody>
          <a:bodyPr/>
          <a:p>
            <a:r>
              <a:rPr lang="en-ZW"/>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19200" y="278640"/>
            <a:ext cx="11145240" cy="1165680"/>
          </a:xfrm>
          <a:prstGeom prst="rect">
            <a:avLst/>
          </a:prstGeom>
          <a:noFill/>
          <a:ln w="0">
            <a:noFill/>
          </a:ln>
        </p:spPr>
        <p:txBody>
          <a:bodyPr lIns="0" rIns="0" tIns="0" bIns="0" anchor="ctr">
            <a:noAutofit/>
          </a:bodyPr>
          <a:p>
            <a:pPr indent="0">
              <a:buNone/>
            </a:pPr>
            <a:endParaRPr b="0" lang="de-DE" sz="8800" spc="-1" strike="noStrike">
              <a:solidFill>
                <a:srgbClr val="ffffff"/>
              </a:solidFill>
              <a:latin typeface="URW Gothic L"/>
            </a:endParaRPr>
          </a:p>
        </p:txBody>
      </p:sp>
      <p:sp>
        <p:nvSpPr>
          <p:cNvPr id="9" name="PlaceHolder 2"/>
          <p:cNvSpPr>
            <a:spLocks noGrp="1"/>
          </p:cNvSpPr>
          <p:nvPr>
            <p:ph/>
          </p:nvPr>
        </p:nvSpPr>
        <p:spPr>
          <a:xfrm>
            <a:off x="619200" y="1634040"/>
            <a:ext cx="11145240" cy="4609080"/>
          </a:xfrm>
          <a:prstGeom prst="rect">
            <a:avLst/>
          </a:prstGeom>
          <a:noFill/>
          <a:ln w="0">
            <a:noFill/>
          </a:ln>
        </p:spPr>
        <p:txBody>
          <a:bodyPr lIns="0" rIns="0" tIns="0" bIns="0" anchor="t">
            <a:normAutofit/>
          </a:bodyPr>
          <a:p>
            <a:pPr indent="0">
              <a:spcAft>
                <a:spcPts val="1307"/>
              </a:spcAft>
              <a:buNone/>
            </a:pPr>
            <a:endParaRPr b="0" lang="de-DE" sz="296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E254392-1A80-4059-BEDD-127DB3843B88}" type="slidenum">
              <a:t>&lt;#&gt;</a:t>
            </a:fld>
          </a:p>
        </p:txBody>
      </p:sp>
      <p:sp>
        <p:nvSpPr>
          <p:cNvPr id="6" name="PlaceHolder 5"/>
          <p:cNvSpPr>
            <a:spLocks noGrp="1"/>
          </p:cNvSpPr>
          <p:nvPr>
            <p:ph type="dt" idx="1"/>
          </p:nvPr>
        </p:nvSpPr>
        <p:spPr/>
        <p:txBody>
          <a:bodyPr/>
          <a:p>
            <a:r>
              <a:rPr lang="en-ZW"/>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19200" y="278640"/>
            <a:ext cx="11145240" cy="1165680"/>
          </a:xfrm>
          <a:prstGeom prst="rect">
            <a:avLst/>
          </a:prstGeom>
          <a:noFill/>
          <a:ln w="0">
            <a:noFill/>
          </a:ln>
        </p:spPr>
        <p:txBody>
          <a:bodyPr lIns="0" rIns="0" tIns="0" bIns="0" anchor="ctr">
            <a:noAutofit/>
          </a:bodyPr>
          <a:p>
            <a:pPr indent="0">
              <a:buNone/>
            </a:pPr>
            <a:endParaRPr b="0" lang="de-DE" sz="8800" spc="-1" strike="noStrike">
              <a:solidFill>
                <a:srgbClr val="ffffff"/>
              </a:solidFill>
              <a:latin typeface="URW Gothic L"/>
            </a:endParaRPr>
          </a:p>
        </p:txBody>
      </p:sp>
      <p:sp>
        <p:nvSpPr>
          <p:cNvPr id="11" name="PlaceHolder 2"/>
          <p:cNvSpPr>
            <a:spLocks noGrp="1"/>
          </p:cNvSpPr>
          <p:nvPr>
            <p:ph/>
          </p:nvPr>
        </p:nvSpPr>
        <p:spPr>
          <a:xfrm>
            <a:off x="619200" y="1634040"/>
            <a:ext cx="5438520" cy="4609080"/>
          </a:xfrm>
          <a:prstGeom prst="rect">
            <a:avLst/>
          </a:prstGeom>
          <a:noFill/>
          <a:ln w="0">
            <a:noFill/>
          </a:ln>
        </p:spPr>
        <p:txBody>
          <a:bodyPr lIns="0" rIns="0" tIns="0" bIns="0" anchor="t">
            <a:normAutofit/>
          </a:bodyPr>
          <a:p>
            <a:pPr indent="0">
              <a:spcAft>
                <a:spcPts val="1307"/>
              </a:spcAft>
              <a:buNone/>
            </a:pPr>
            <a:endParaRPr b="0" lang="de-DE" sz="2960" spc="-1" strike="noStrike">
              <a:solidFill>
                <a:srgbClr val="000000"/>
              </a:solidFill>
              <a:latin typeface="Arial"/>
            </a:endParaRPr>
          </a:p>
        </p:txBody>
      </p:sp>
      <p:sp>
        <p:nvSpPr>
          <p:cNvPr id="12" name="PlaceHolder 3"/>
          <p:cNvSpPr>
            <a:spLocks noGrp="1"/>
          </p:cNvSpPr>
          <p:nvPr>
            <p:ph/>
          </p:nvPr>
        </p:nvSpPr>
        <p:spPr>
          <a:xfrm>
            <a:off x="6329880" y="1634040"/>
            <a:ext cx="5438520" cy="4609080"/>
          </a:xfrm>
          <a:prstGeom prst="rect">
            <a:avLst/>
          </a:prstGeom>
          <a:noFill/>
          <a:ln w="0">
            <a:noFill/>
          </a:ln>
        </p:spPr>
        <p:txBody>
          <a:bodyPr lIns="0" rIns="0" tIns="0" bIns="0" anchor="t">
            <a:normAutofit/>
          </a:bodyPr>
          <a:p>
            <a:pPr indent="0">
              <a:spcAft>
                <a:spcPts val="1307"/>
              </a:spcAft>
              <a:buNone/>
            </a:pPr>
            <a:endParaRPr b="0" lang="de-DE" sz="296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AD6F65F-3BF3-4E8D-86EE-4F2857477752}" type="slidenum">
              <a:t>&lt;#&gt;</a:t>
            </a:fld>
          </a:p>
        </p:txBody>
      </p:sp>
      <p:sp>
        <p:nvSpPr>
          <p:cNvPr id="7" name="PlaceHolder 6"/>
          <p:cNvSpPr>
            <a:spLocks noGrp="1"/>
          </p:cNvSpPr>
          <p:nvPr>
            <p:ph type="dt" idx="1"/>
          </p:nvPr>
        </p:nvSpPr>
        <p:spPr/>
        <p:txBody>
          <a:bodyPr/>
          <a:p>
            <a:r>
              <a:rPr lang="en-ZW"/>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19200" y="278640"/>
            <a:ext cx="11145240" cy="1165680"/>
          </a:xfrm>
          <a:prstGeom prst="rect">
            <a:avLst/>
          </a:prstGeom>
          <a:noFill/>
          <a:ln w="0">
            <a:noFill/>
          </a:ln>
        </p:spPr>
        <p:txBody>
          <a:bodyPr lIns="0" rIns="0" tIns="0" bIns="0" anchor="ctr">
            <a:noAutofit/>
          </a:bodyPr>
          <a:p>
            <a:pPr indent="0">
              <a:buNone/>
            </a:pPr>
            <a:endParaRPr b="0" lang="de-DE" sz="8800" spc="-1" strike="noStrike">
              <a:solidFill>
                <a:srgbClr val="ffffff"/>
              </a:solidFill>
              <a:latin typeface="URW Gothic 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A63C8B1-771D-4E7F-9B2C-A8627ADACB48}" type="slidenum">
              <a:t>&lt;#&gt;</a:t>
            </a:fld>
          </a:p>
        </p:txBody>
      </p:sp>
      <p:sp>
        <p:nvSpPr>
          <p:cNvPr id="5" name="PlaceHolder 4"/>
          <p:cNvSpPr>
            <a:spLocks noGrp="1"/>
          </p:cNvSpPr>
          <p:nvPr>
            <p:ph type="dt" idx="1"/>
          </p:nvPr>
        </p:nvSpPr>
        <p:spPr/>
        <p:txBody>
          <a:bodyPr/>
          <a:p>
            <a:r>
              <a:rPr lang="en-ZW"/>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19200" y="278640"/>
            <a:ext cx="11145240" cy="5404680"/>
          </a:xfrm>
          <a:prstGeom prst="rect">
            <a:avLst/>
          </a:prstGeom>
          <a:noFill/>
          <a:ln w="0">
            <a:noFill/>
          </a:ln>
        </p:spPr>
        <p:txBody>
          <a:bodyPr lIns="0" rIns="0" tIns="0" bIns="0" anchor="ctr">
            <a:noAutofit/>
          </a:bodyPr>
          <a:p>
            <a:pPr algn="ctr"/>
            <a:endParaRPr b="0" lang="de-DE"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8DE5257-DEFC-40E4-A779-696F6C9FC3A3}" type="slidenum">
              <a:t>&lt;#&gt;</a:t>
            </a:fld>
          </a:p>
        </p:txBody>
      </p:sp>
      <p:sp>
        <p:nvSpPr>
          <p:cNvPr id="5" name="PlaceHolder 4"/>
          <p:cNvSpPr>
            <a:spLocks noGrp="1"/>
          </p:cNvSpPr>
          <p:nvPr>
            <p:ph type="dt" idx="1"/>
          </p:nvPr>
        </p:nvSpPr>
        <p:spPr/>
        <p:txBody>
          <a:bodyPr/>
          <a:p>
            <a:r>
              <a:rPr lang="en-ZW"/>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19200" y="278640"/>
            <a:ext cx="11145240" cy="1165680"/>
          </a:xfrm>
          <a:prstGeom prst="rect">
            <a:avLst/>
          </a:prstGeom>
          <a:noFill/>
          <a:ln w="0">
            <a:noFill/>
          </a:ln>
        </p:spPr>
        <p:txBody>
          <a:bodyPr lIns="0" rIns="0" tIns="0" bIns="0" anchor="ctr">
            <a:noAutofit/>
          </a:bodyPr>
          <a:p>
            <a:pPr indent="0">
              <a:buNone/>
            </a:pPr>
            <a:endParaRPr b="0" lang="de-DE" sz="8800" spc="-1" strike="noStrike">
              <a:solidFill>
                <a:srgbClr val="ffffff"/>
              </a:solidFill>
              <a:latin typeface="URW Gothic L"/>
            </a:endParaRPr>
          </a:p>
        </p:txBody>
      </p:sp>
      <p:sp>
        <p:nvSpPr>
          <p:cNvPr id="16" name="PlaceHolder 2"/>
          <p:cNvSpPr>
            <a:spLocks noGrp="1"/>
          </p:cNvSpPr>
          <p:nvPr>
            <p:ph/>
          </p:nvPr>
        </p:nvSpPr>
        <p:spPr>
          <a:xfrm>
            <a:off x="619200" y="1634040"/>
            <a:ext cx="5438520" cy="2198520"/>
          </a:xfrm>
          <a:prstGeom prst="rect">
            <a:avLst/>
          </a:prstGeom>
          <a:noFill/>
          <a:ln w="0">
            <a:noFill/>
          </a:ln>
        </p:spPr>
        <p:txBody>
          <a:bodyPr lIns="0" rIns="0" tIns="0" bIns="0" anchor="t">
            <a:normAutofit/>
          </a:bodyPr>
          <a:p>
            <a:pPr indent="0">
              <a:spcAft>
                <a:spcPts val="1307"/>
              </a:spcAft>
              <a:buNone/>
            </a:pPr>
            <a:endParaRPr b="0" lang="de-DE" sz="2960" spc="-1" strike="noStrike">
              <a:solidFill>
                <a:srgbClr val="000000"/>
              </a:solidFill>
              <a:latin typeface="Arial"/>
            </a:endParaRPr>
          </a:p>
        </p:txBody>
      </p:sp>
      <p:sp>
        <p:nvSpPr>
          <p:cNvPr id="17" name="PlaceHolder 3"/>
          <p:cNvSpPr>
            <a:spLocks noGrp="1"/>
          </p:cNvSpPr>
          <p:nvPr>
            <p:ph/>
          </p:nvPr>
        </p:nvSpPr>
        <p:spPr>
          <a:xfrm>
            <a:off x="6329880" y="1634040"/>
            <a:ext cx="5438520" cy="4609080"/>
          </a:xfrm>
          <a:prstGeom prst="rect">
            <a:avLst/>
          </a:prstGeom>
          <a:noFill/>
          <a:ln w="0">
            <a:noFill/>
          </a:ln>
        </p:spPr>
        <p:txBody>
          <a:bodyPr lIns="0" rIns="0" tIns="0" bIns="0" anchor="t">
            <a:normAutofit/>
          </a:bodyPr>
          <a:p>
            <a:pPr indent="0">
              <a:spcAft>
                <a:spcPts val="1307"/>
              </a:spcAft>
              <a:buNone/>
            </a:pPr>
            <a:endParaRPr b="0" lang="de-DE" sz="2960" spc="-1" strike="noStrike">
              <a:solidFill>
                <a:srgbClr val="000000"/>
              </a:solidFill>
              <a:latin typeface="Arial"/>
            </a:endParaRPr>
          </a:p>
        </p:txBody>
      </p:sp>
      <p:sp>
        <p:nvSpPr>
          <p:cNvPr id="18" name="PlaceHolder 4"/>
          <p:cNvSpPr>
            <a:spLocks noGrp="1"/>
          </p:cNvSpPr>
          <p:nvPr>
            <p:ph/>
          </p:nvPr>
        </p:nvSpPr>
        <p:spPr>
          <a:xfrm>
            <a:off x="619200" y="4041720"/>
            <a:ext cx="5438520" cy="2198520"/>
          </a:xfrm>
          <a:prstGeom prst="rect">
            <a:avLst/>
          </a:prstGeom>
          <a:noFill/>
          <a:ln w="0">
            <a:noFill/>
          </a:ln>
        </p:spPr>
        <p:txBody>
          <a:bodyPr lIns="0" rIns="0" tIns="0" bIns="0" anchor="t">
            <a:normAutofit/>
          </a:bodyPr>
          <a:p>
            <a:pPr indent="0">
              <a:spcAft>
                <a:spcPts val="1307"/>
              </a:spcAft>
              <a:buNone/>
            </a:pPr>
            <a:endParaRPr b="0" lang="de-DE" sz="296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391F228-0D56-47E7-B0CD-CE7E7F42BB88}" type="slidenum">
              <a:t>&lt;#&gt;</a:t>
            </a:fld>
          </a:p>
        </p:txBody>
      </p:sp>
      <p:sp>
        <p:nvSpPr>
          <p:cNvPr id="8" name="PlaceHolder 7"/>
          <p:cNvSpPr>
            <a:spLocks noGrp="1"/>
          </p:cNvSpPr>
          <p:nvPr>
            <p:ph type="dt" idx="1"/>
          </p:nvPr>
        </p:nvSpPr>
        <p:spPr/>
        <p:txBody>
          <a:bodyPr/>
          <a:p>
            <a:r>
              <a:rPr lang="en-ZW"/>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19200" y="278640"/>
            <a:ext cx="11145240" cy="1165680"/>
          </a:xfrm>
          <a:prstGeom prst="rect">
            <a:avLst/>
          </a:prstGeom>
          <a:noFill/>
          <a:ln w="0">
            <a:noFill/>
          </a:ln>
        </p:spPr>
        <p:txBody>
          <a:bodyPr lIns="0" rIns="0" tIns="0" bIns="0" anchor="ctr">
            <a:noAutofit/>
          </a:bodyPr>
          <a:p>
            <a:pPr indent="0">
              <a:buNone/>
            </a:pPr>
            <a:endParaRPr b="0" lang="de-DE" sz="8800" spc="-1" strike="noStrike">
              <a:solidFill>
                <a:srgbClr val="ffffff"/>
              </a:solidFill>
              <a:latin typeface="URW Gothic L"/>
            </a:endParaRPr>
          </a:p>
        </p:txBody>
      </p:sp>
      <p:sp>
        <p:nvSpPr>
          <p:cNvPr id="20" name="PlaceHolder 2"/>
          <p:cNvSpPr>
            <a:spLocks noGrp="1"/>
          </p:cNvSpPr>
          <p:nvPr>
            <p:ph/>
          </p:nvPr>
        </p:nvSpPr>
        <p:spPr>
          <a:xfrm>
            <a:off x="619200" y="1634040"/>
            <a:ext cx="5438520" cy="4609080"/>
          </a:xfrm>
          <a:prstGeom prst="rect">
            <a:avLst/>
          </a:prstGeom>
          <a:noFill/>
          <a:ln w="0">
            <a:noFill/>
          </a:ln>
        </p:spPr>
        <p:txBody>
          <a:bodyPr lIns="0" rIns="0" tIns="0" bIns="0" anchor="t">
            <a:normAutofit/>
          </a:bodyPr>
          <a:p>
            <a:pPr indent="0">
              <a:spcAft>
                <a:spcPts val="1307"/>
              </a:spcAft>
              <a:buNone/>
            </a:pPr>
            <a:endParaRPr b="0" lang="de-DE" sz="2960" spc="-1" strike="noStrike">
              <a:solidFill>
                <a:srgbClr val="000000"/>
              </a:solidFill>
              <a:latin typeface="Arial"/>
            </a:endParaRPr>
          </a:p>
        </p:txBody>
      </p:sp>
      <p:sp>
        <p:nvSpPr>
          <p:cNvPr id="21" name="PlaceHolder 3"/>
          <p:cNvSpPr>
            <a:spLocks noGrp="1"/>
          </p:cNvSpPr>
          <p:nvPr>
            <p:ph/>
          </p:nvPr>
        </p:nvSpPr>
        <p:spPr>
          <a:xfrm>
            <a:off x="6329880" y="1634040"/>
            <a:ext cx="5438520" cy="2198520"/>
          </a:xfrm>
          <a:prstGeom prst="rect">
            <a:avLst/>
          </a:prstGeom>
          <a:noFill/>
          <a:ln w="0">
            <a:noFill/>
          </a:ln>
        </p:spPr>
        <p:txBody>
          <a:bodyPr lIns="0" rIns="0" tIns="0" bIns="0" anchor="t">
            <a:normAutofit/>
          </a:bodyPr>
          <a:p>
            <a:pPr indent="0">
              <a:spcAft>
                <a:spcPts val="1307"/>
              </a:spcAft>
              <a:buNone/>
            </a:pPr>
            <a:endParaRPr b="0" lang="de-DE" sz="2960" spc="-1" strike="noStrike">
              <a:solidFill>
                <a:srgbClr val="000000"/>
              </a:solidFill>
              <a:latin typeface="Arial"/>
            </a:endParaRPr>
          </a:p>
        </p:txBody>
      </p:sp>
      <p:sp>
        <p:nvSpPr>
          <p:cNvPr id="22" name="PlaceHolder 4"/>
          <p:cNvSpPr>
            <a:spLocks noGrp="1"/>
          </p:cNvSpPr>
          <p:nvPr>
            <p:ph/>
          </p:nvPr>
        </p:nvSpPr>
        <p:spPr>
          <a:xfrm>
            <a:off x="6329880" y="4041720"/>
            <a:ext cx="5438520" cy="2198520"/>
          </a:xfrm>
          <a:prstGeom prst="rect">
            <a:avLst/>
          </a:prstGeom>
          <a:noFill/>
          <a:ln w="0">
            <a:noFill/>
          </a:ln>
        </p:spPr>
        <p:txBody>
          <a:bodyPr lIns="0" rIns="0" tIns="0" bIns="0" anchor="t">
            <a:normAutofit/>
          </a:bodyPr>
          <a:p>
            <a:pPr indent="0">
              <a:spcAft>
                <a:spcPts val="1307"/>
              </a:spcAft>
              <a:buNone/>
            </a:pPr>
            <a:endParaRPr b="0" lang="de-DE" sz="296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4C95013-F184-437C-976B-D0C8DED7A066}" type="slidenum">
              <a:t>&lt;#&gt;</a:t>
            </a:fld>
          </a:p>
        </p:txBody>
      </p:sp>
      <p:sp>
        <p:nvSpPr>
          <p:cNvPr id="8" name="PlaceHolder 7"/>
          <p:cNvSpPr>
            <a:spLocks noGrp="1"/>
          </p:cNvSpPr>
          <p:nvPr>
            <p:ph type="dt" idx="1"/>
          </p:nvPr>
        </p:nvSpPr>
        <p:spPr/>
        <p:txBody>
          <a:bodyPr/>
          <a:p>
            <a:r>
              <a:rPr lang="en-ZW"/>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19200" y="278640"/>
            <a:ext cx="11145240" cy="1165680"/>
          </a:xfrm>
          <a:prstGeom prst="rect">
            <a:avLst/>
          </a:prstGeom>
          <a:noFill/>
          <a:ln w="0">
            <a:noFill/>
          </a:ln>
        </p:spPr>
        <p:txBody>
          <a:bodyPr lIns="0" rIns="0" tIns="0" bIns="0" anchor="ctr">
            <a:noAutofit/>
          </a:bodyPr>
          <a:p>
            <a:pPr indent="0">
              <a:buNone/>
            </a:pPr>
            <a:endParaRPr b="0" lang="de-DE" sz="8800" spc="-1" strike="noStrike">
              <a:solidFill>
                <a:srgbClr val="ffffff"/>
              </a:solidFill>
              <a:latin typeface="URW Gothic L"/>
            </a:endParaRPr>
          </a:p>
        </p:txBody>
      </p:sp>
      <p:sp>
        <p:nvSpPr>
          <p:cNvPr id="24" name="PlaceHolder 2"/>
          <p:cNvSpPr>
            <a:spLocks noGrp="1"/>
          </p:cNvSpPr>
          <p:nvPr>
            <p:ph/>
          </p:nvPr>
        </p:nvSpPr>
        <p:spPr>
          <a:xfrm>
            <a:off x="619200" y="1634040"/>
            <a:ext cx="5438520" cy="2198520"/>
          </a:xfrm>
          <a:prstGeom prst="rect">
            <a:avLst/>
          </a:prstGeom>
          <a:noFill/>
          <a:ln w="0">
            <a:noFill/>
          </a:ln>
        </p:spPr>
        <p:txBody>
          <a:bodyPr lIns="0" rIns="0" tIns="0" bIns="0" anchor="t">
            <a:normAutofit/>
          </a:bodyPr>
          <a:p>
            <a:pPr indent="0">
              <a:spcAft>
                <a:spcPts val="1307"/>
              </a:spcAft>
              <a:buNone/>
            </a:pPr>
            <a:endParaRPr b="0" lang="de-DE" sz="2960" spc="-1" strike="noStrike">
              <a:solidFill>
                <a:srgbClr val="000000"/>
              </a:solidFill>
              <a:latin typeface="Arial"/>
            </a:endParaRPr>
          </a:p>
        </p:txBody>
      </p:sp>
      <p:sp>
        <p:nvSpPr>
          <p:cNvPr id="25" name="PlaceHolder 3"/>
          <p:cNvSpPr>
            <a:spLocks noGrp="1"/>
          </p:cNvSpPr>
          <p:nvPr>
            <p:ph/>
          </p:nvPr>
        </p:nvSpPr>
        <p:spPr>
          <a:xfrm>
            <a:off x="6329880" y="1634040"/>
            <a:ext cx="5438520" cy="2198520"/>
          </a:xfrm>
          <a:prstGeom prst="rect">
            <a:avLst/>
          </a:prstGeom>
          <a:noFill/>
          <a:ln w="0">
            <a:noFill/>
          </a:ln>
        </p:spPr>
        <p:txBody>
          <a:bodyPr lIns="0" rIns="0" tIns="0" bIns="0" anchor="t">
            <a:normAutofit/>
          </a:bodyPr>
          <a:p>
            <a:pPr indent="0">
              <a:spcAft>
                <a:spcPts val="1307"/>
              </a:spcAft>
              <a:buNone/>
            </a:pPr>
            <a:endParaRPr b="0" lang="de-DE" sz="2960" spc="-1" strike="noStrike">
              <a:solidFill>
                <a:srgbClr val="000000"/>
              </a:solidFill>
              <a:latin typeface="Arial"/>
            </a:endParaRPr>
          </a:p>
        </p:txBody>
      </p:sp>
      <p:sp>
        <p:nvSpPr>
          <p:cNvPr id="26" name="PlaceHolder 4"/>
          <p:cNvSpPr>
            <a:spLocks noGrp="1"/>
          </p:cNvSpPr>
          <p:nvPr>
            <p:ph/>
          </p:nvPr>
        </p:nvSpPr>
        <p:spPr>
          <a:xfrm>
            <a:off x="619200" y="4041720"/>
            <a:ext cx="11145240" cy="2198520"/>
          </a:xfrm>
          <a:prstGeom prst="rect">
            <a:avLst/>
          </a:prstGeom>
          <a:noFill/>
          <a:ln w="0">
            <a:noFill/>
          </a:ln>
        </p:spPr>
        <p:txBody>
          <a:bodyPr lIns="0" rIns="0" tIns="0" bIns="0" anchor="t">
            <a:normAutofit/>
          </a:bodyPr>
          <a:p>
            <a:pPr indent="0">
              <a:spcAft>
                <a:spcPts val="1307"/>
              </a:spcAft>
              <a:buNone/>
            </a:pPr>
            <a:endParaRPr b="0" lang="de-DE" sz="296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070777D-D418-438A-819F-3D412643300E}" type="slidenum">
              <a:t>&lt;#&gt;</a:t>
            </a:fld>
          </a:p>
        </p:txBody>
      </p:sp>
      <p:sp>
        <p:nvSpPr>
          <p:cNvPr id="8" name="PlaceHolder 7"/>
          <p:cNvSpPr>
            <a:spLocks noGrp="1"/>
          </p:cNvSpPr>
          <p:nvPr>
            <p:ph type="dt" idx="1"/>
          </p:nvPr>
        </p:nvSpPr>
        <p:spPr/>
        <p:txBody>
          <a:bodyPr/>
          <a:p>
            <a:r>
              <a:rPr lang="en-ZW"/>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2384000" cy="6983640"/>
          </a:xfrm>
          <a:prstGeom prst="rect">
            <a:avLst/>
          </a:prstGeom>
          <a:ln w="0">
            <a:noFill/>
          </a:ln>
        </p:spPr>
      </p:pic>
      <p:sp>
        <p:nvSpPr>
          <p:cNvPr id="1" name="PlaceHolder 1"/>
          <p:cNvSpPr>
            <a:spLocks noGrp="1"/>
          </p:cNvSpPr>
          <p:nvPr>
            <p:ph type="title"/>
          </p:nvPr>
        </p:nvSpPr>
        <p:spPr>
          <a:xfrm>
            <a:off x="619200" y="278640"/>
            <a:ext cx="11145240" cy="1165680"/>
          </a:xfrm>
          <a:prstGeom prst="rect">
            <a:avLst/>
          </a:prstGeom>
          <a:noFill/>
          <a:ln w="0">
            <a:noFill/>
          </a:ln>
        </p:spPr>
        <p:txBody>
          <a:bodyPr lIns="0" rIns="0" tIns="0" bIns="0" anchor="ctr">
            <a:noAutofit/>
          </a:bodyPr>
          <a:p>
            <a:pPr indent="0">
              <a:buNone/>
            </a:pPr>
            <a:r>
              <a:rPr b="0" lang="de-DE" sz="8800" spc="-1" strike="noStrike">
                <a:solidFill>
                  <a:srgbClr val="ffffff"/>
                </a:solidFill>
                <a:latin typeface="URW Gothic L"/>
              </a:rPr>
              <a:t>Click to edit the title text format</a:t>
            </a:r>
            <a:endParaRPr b="0" lang="de-DE" sz="8800" spc="-1" strike="noStrike">
              <a:solidFill>
                <a:srgbClr val="ffffff"/>
              </a:solidFill>
              <a:latin typeface="URW Gothic L"/>
            </a:endParaRPr>
          </a:p>
        </p:txBody>
      </p:sp>
      <p:sp>
        <p:nvSpPr>
          <p:cNvPr id="2" name="PlaceHolder 2"/>
          <p:cNvSpPr>
            <a:spLocks noGrp="1"/>
          </p:cNvSpPr>
          <p:nvPr>
            <p:ph type="body"/>
          </p:nvPr>
        </p:nvSpPr>
        <p:spPr>
          <a:xfrm>
            <a:off x="619200" y="1634040"/>
            <a:ext cx="11145240" cy="4609080"/>
          </a:xfrm>
          <a:prstGeom prst="rect">
            <a:avLst/>
          </a:prstGeom>
          <a:noFill/>
          <a:ln w="0">
            <a:noFill/>
          </a:ln>
        </p:spPr>
        <p:txBody>
          <a:bodyPr lIns="0" rIns="0" tIns="0" bIns="0" anchor="t">
            <a:normAutofit/>
          </a:bodyPr>
          <a:p>
            <a:pPr marL="432000" indent="-324000">
              <a:spcAft>
                <a:spcPts val="1307"/>
              </a:spcAft>
              <a:buClr>
                <a:srgbClr val="000000"/>
              </a:buClr>
              <a:buSzPct val="45000"/>
              <a:buFont typeface="Wingdings" charset="2"/>
              <a:buChar char=""/>
            </a:pPr>
            <a:r>
              <a:rPr b="0" lang="de-DE" sz="2960" spc="-1" strike="noStrike">
                <a:solidFill>
                  <a:srgbClr val="000000"/>
                </a:solidFill>
                <a:latin typeface="Arial"/>
              </a:rPr>
              <a:t>Click to edit the outline text format</a:t>
            </a:r>
            <a:endParaRPr b="0" lang="de-DE" sz="2960" spc="-1" strike="noStrike">
              <a:solidFill>
                <a:srgbClr val="000000"/>
              </a:solidFill>
              <a:latin typeface="Arial"/>
            </a:endParaRPr>
          </a:p>
          <a:p>
            <a:pPr lvl="1" marL="864000" indent="-324000">
              <a:spcAft>
                <a:spcPts val="1046"/>
              </a:spcAft>
              <a:buClr>
                <a:srgbClr val="000000"/>
              </a:buClr>
              <a:buSzPct val="45000"/>
              <a:buFont typeface="Wingdings" charset="2"/>
              <a:buChar char=""/>
            </a:pPr>
            <a:r>
              <a:rPr b="0" lang="de-DE" sz="2580" spc="-1" strike="noStrike">
                <a:solidFill>
                  <a:srgbClr val="000000"/>
                </a:solidFill>
                <a:latin typeface="Arial"/>
              </a:rPr>
              <a:t>Second Outline Level</a:t>
            </a:r>
            <a:endParaRPr b="0" lang="de-DE" sz="2580" spc="-1" strike="noStrike">
              <a:solidFill>
                <a:srgbClr val="000000"/>
              </a:solidFill>
              <a:latin typeface="Arial"/>
            </a:endParaRPr>
          </a:p>
          <a:p>
            <a:pPr lvl="2" marL="1296000" indent="-288000">
              <a:spcAft>
                <a:spcPts val="782"/>
              </a:spcAft>
              <a:buClr>
                <a:srgbClr val="000000"/>
              </a:buClr>
              <a:buSzPct val="75000"/>
              <a:buFont typeface="Symbol" charset="2"/>
              <a:buChar char=""/>
            </a:pPr>
            <a:r>
              <a:rPr b="0" lang="de-DE" sz="2220" spc="-1" strike="noStrike">
                <a:solidFill>
                  <a:srgbClr val="000000"/>
                </a:solidFill>
                <a:latin typeface="Arial"/>
              </a:rPr>
              <a:t>Third Outline Level</a:t>
            </a:r>
            <a:endParaRPr b="0" lang="de-DE" sz="2220" spc="-1" strike="noStrike">
              <a:solidFill>
                <a:srgbClr val="000000"/>
              </a:solidFill>
              <a:latin typeface="Arial"/>
            </a:endParaRPr>
          </a:p>
          <a:p>
            <a:pPr lvl="3" marL="1728000" indent="-216000">
              <a:spcAft>
                <a:spcPts val="522"/>
              </a:spcAft>
              <a:buClr>
                <a:srgbClr val="000000"/>
              </a:buClr>
              <a:buSzPct val="45000"/>
              <a:buFont typeface="Wingdings" charset="2"/>
              <a:buChar char=""/>
            </a:pPr>
            <a:r>
              <a:rPr b="0" lang="de-DE" sz="1850" spc="-1" strike="noStrike">
                <a:solidFill>
                  <a:srgbClr val="000000"/>
                </a:solidFill>
                <a:latin typeface="Arial"/>
              </a:rPr>
              <a:t>Fourth Outline Level</a:t>
            </a:r>
            <a:endParaRPr b="0" lang="de-DE" sz="1850" spc="-1" strike="noStrike">
              <a:solidFill>
                <a:srgbClr val="000000"/>
              </a:solidFill>
              <a:latin typeface="Arial"/>
            </a:endParaRPr>
          </a:p>
          <a:p>
            <a:pPr lvl="4" marL="2160000" indent="-216000">
              <a:spcAft>
                <a:spcPts val="261"/>
              </a:spcAft>
              <a:buClr>
                <a:srgbClr val="000000"/>
              </a:buClr>
              <a:buSzPct val="75000"/>
              <a:buFont typeface="Symbol" charset="2"/>
              <a:buChar char=""/>
            </a:pPr>
            <a:r>
              <a:rPr b="0" lang="de-DE" sz="1850" spc="-1" strike="noStrike">
                <a:solidFill>
                  <a:srgbClr val="000000"/>
                </a:solidFill>
                <a:latin typeface="Arial"/>
              </a:rPr>
              <a:t>Fifth Outline Level</a:t>
            </a:r>
            <a:endParaRPr b="0" lang="de-DE" sz="1850" spc="-1" strike="noStrike">
              <a:solidFill>
                <a:srgbClr val="000000"/>
              </a:solidFill>
              <a:latin typeface="Arial"/>
            </a:endParaRPr>
          </a:p>
          <a:p>
            <a:pPr lvl="5" marL="2592000" indent="-216000">
              <a:spcAft>
                <a:spcPts val="261"/>
              </a:spcAft>
              <a:buClr>
                <a:srgbClr val="000000"/>
              </a:buClr>
              <a:buSzPct val="45000"/>
              <a:buFont typeface="Wingdings" charset="2"/>
              <a:buChar char=""/>
            </a:pPr>
            <a:r>
              <a:rPr b="0" lang="de-DE" sz="1850" spc="-1" strike="noStrike">
                <a:solidFill>
                  <a:srgbClr val="000000"/>
                </a:solidFill>
                <a:latin typeface="Arial"/>
              </a:rPr>
              <a:t>Sixth Outline Level</a:t>
            </a:r>
            <a:endParaRPr b="0" lang="de-DE" sz="1850" spc="-1" strike="noStrike">
              <a:solidFill>
                <a:srgbClr val="000000"/>
              </a:solidFill>
              <a:latin typeface="Arial"/>
            </a:endParaRPr>
          </a:p>
          <a:p>
            <a:pPr lvl="6" marL="3024000" indent="-216000">
              <a:spcAft>
                <a:spcPts val="261"/>
              </a:spcAft>
              <a:buClr>
                <a:srgbClr val="000000"/>
              </a:buClr>
              <a:buSzPct val="45000"/>
              <a:buFont typeface="Wingdings" charset="2"/>
              <a:buChar char=""/>
            </a:pPr>
            <a:r>
              <a:rPr b="0" lang="de-DE" sz="1850" spc="-1" strike="noStrike">
                <a:solidFill>
                  <a:srgbClr val="000000"/>
                </a:solidFill>
                <a:latin typeface="Arial"/>
              </a:rPr>
              <a:t>Seventh Outline Level</a:t>
            </a:r>
            <a:endParaRPr b="0" lang="de-DE" sz="1850" spc="-1" strike="noStrike">
              <a:solidFill>
                <a:srgbClr val="000000"/>
              </a:solidFill>
              <a:latin typeface="Arial"/>
            </a:endParaRPr>
          </a:p>
        </p:txBody>
      </p:sp>
      <p:sp>
        <p:nvSpPr>
          <p:cNvPr id="3" name="PlaceHolder 3"/>
          <p:cNvSpPr>
            <a:spLocks noGrp="1"/>
          </p:cNvSpPr>
          <p:nvPr>
            <p:ph type="dt" idx="1"/>
          </p:nvPr>
        </p:nvSpPr>
        <p:spPr>
          <a:xfrm>
            <a:off x="619200" y="6362280"/>
            <a:ext cx="2885040" cy="481320"/>
          </a:xfrm>
          <a:prstGeom prst="rect">
            <a:avLst/>
          </a:prstGeom>
          <a:noFill/>
          <a:ln w="0">
            <a:noFill/>
          </a:ln>
        </p:spPr>
        <p:txBody>
          <a:bodyPr lIns="0" rIns="0" tIns="0" bIns="0" anchor="t">
            <a:noAutofit/>
          </a:bodyPr>
          <a:lstStyle>
            <a:lvl1pPr indent="0">
              <a:buNone/>
              <a:defRPr b="0" lang="de-DE" sz="1400" spc="-1" strike="noStrike">
                <a:solidFill>
                  <a:srgbClr val="000000"/>
                </a:solidFill>
                <a:latin typeface="Times New Roman"/>
              </a:defRPr>
            </a:lvl1pPr>
          </a:lstStyle>
          <a:p>
            <a:pPr indent="0">
              <a:buNone/>
            </a:pPr>
            <a:r>
              <a:rPr b="0" lang="de-DE" sz="1400" spc="-1" strike="noStrike">
                <a:solidFill>
                  <a:srgbClr val="000000"/>
                </a:solidFill>
                <a:latin typeface="Times New Roman"/>
              </a:rPr>
              <a:t>&lt;date/time&gt;</a:t>
            </a:r>
            <a:endParaRPr b="0" lang="de-DE" sz="1400" spc="-1" strike="noStrike">
              <a:solidFill>
                <a:srgbClr val="000000"/>
              </a:solidFill>
              <a:latin typeface="Times New Roman"/>
            </a:endParaRPr>
          </a:p>
        </p:txBody>
      </p:sp>
      <p:sp>
        <p:nvSpPr>
          <p:cNvPr id="4" name="PlaceHolder 4"/>
          <p:cNvSpPr>
            <a:spLocks noGrp="1"/>
          </p:cNvSpPr>
          <p:nvPr>
            <p:ph type="ftr" idx="2"/>
          </p:nvPr>
        </p:nvSpPr>
        <p:spPr>
          <a:xfrm>
            <a:off x="4235040" y="6362280"/>
            <a:ext cx="3925080" cy="481320"/>
          </a:xfrm>
          <a:prstGeom prst="rect">
            <a:avLst/>
          </a:prstGeom>
          <a:noFill/>
          <a:ln w="0">
            <a:noFill/>
          </a:ln>
        </p:spPr>
        <p:txBody>
          <a:bodyPr lIns="0" rIns="0" tIns="0" bIns="0" anchor="t">
            <a:noAutofit/>
          </a:bodyPr>
          <a:lstStyle>
            <a:lvl1pPr indent="0" algn="ctr">
              <a:buNone/>
              <a:defRPr b="0" lang="de-DE" sz="1400" spc="-1" strike="noStrike">
                <a:solidFill>
                  <a:srgbClr val="000000"/>
                </a:solidFill>
                <a:latin typeface="Times New Roman"/>
              </a:defRPr>
            </a:lvl1pPr>
          </a:lstStyle>
          <a:p>
            <a:pPr indent="0" algn="ctr">
              <a:buNone/>
            </a:pPr>
            <a:r>
              <a:rPr b="0" lang="de-DE" sz="1400" spc="-1" strike="noStrike">
                <a:solidFill>
                  <a:srgbClr val="000000"/>
                </a:solidFill>
                <a:latin typeface="Times New Roman"/>
              </a:rPr>
              <a:t>&lt;footer&gt;</a:t>
            </a:r>
            <a:endParaRPr b="0" lang="de-DE" sz="1400" spc="-1" strike="noStrike">
              <a:solidFill>
                <a:srgbClr val="000000"/>
              </a:solidFill>
              <a:latin typeface="Times New Roman"/>
            </a:endParaRPr>
          </a:p>
        </p:txBody>
      </p:sp>
      <p:sp>
        <p:nvSpPr>
          <p:cNvPr id="5" name="PlaceHolder 5"/>
          <p:cNvSpPr>
            <a:spLocks noGrp="1"/>
          </p:cNvSpPr>
          <p:nvPr>
            <p:ph type="sldNum" idx="3"/>
          </p:nvPr>
        </p:nvSpPr>
        <p:spPr>
          <a:xfrm>
            <a:off x="8879040" y="6362280"/>
            <a:ext cx="2885040" cy="481320"/>
          </a:xfrm>
          <a:prstGeom prst="rect">
            <a:avLst/>
          </a:prstGeom>
          <a:noFill/>
          <a:ln w="0">
            <a:noFill/>
          </a:ln>
        </p:spPr>
        <p:txBody>
          <a:bodyPr lIns="0" rIns="0" tIns="0" bIns="0" anchor="t">
            <a:noAutofit/>
          </a:bodyPr>
          <a:lstStyle>
            <a:lvl1pPr indent="0" algn="r">
              <a:buNone/>
              <a:defRPr b="0" lang="de-DE" sz="1400" spc="-1" strike="noStrike">
                <a:solidFill>
                  <a:srgbClr val="000000"/>
                </a:solidFill>
                <a:latin typeface="Times New Roman"/>
              </a:defRPr>
            </a:lvl1pPr>
          </a:lstStyle>
          <a:p>
            <a:pPr indent="0" algn="r">
              <a:buNone/>
            </a:pPr>
            <a:fld id="{C63649C6-A843-4936-88EC-B18925927A2E}" type="slidenum">
              <a:rPr b="0" lang="de-DE" sz="1400" spc="-1" strike="noStrike">
                <a:solidFill>
                  <a:srgbClr val="000000"/>
                </a:solidFill>
                <a:latin typeface="Times New Roman"/>
              </a:rPr>
              <a:t>&lt;number&gt;</a:t>
            </a:fld>
            <a:endParaRPr b="0" lang="de-DE"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title"/>
          </p:nvPr>
        </p:nvSpPr>
        <p:spPr>
          <a:xfrm>
            <a:off x="619200" y="278640"/>
            <a:ext cx="11145240" cy="1165680"/>
          </a:xfrm>
          <a:prstGeom prst="rect">
            <a:avLst/>
          </a:prstGeom>
          <a:noFill/>
          <a:ln w="0">
            <a:noFill/>
          </a:ln>
        </p:spPr>
        <p:txBody>
          <a:bodyPr lIns="0" rIns="0" tIns="0" bIns="0" anchor="ctr">
            <a:noAutofit/>
          </a:bodyPr>
          <a:p>
            <a:pPr indent="0">
              <a:buNone/>
            </a:pPr>
            <a:r>
              <a:rPr b="0" lang="de-DE" sz="6000" spc="-1" strike="noStrike">
                <a:solidFill>
                  <a:srgbClr val="ffffff"/>
                </a:solidFill>
                <a:latin typeface="URW Gothic L"/>
              </a:rPr>
              <a:t>HOUSE PRICING PREDICTION</a:t>
            </a:r>
            <a:endParaRPr b="0" lang="de-DE" sz="6000" spc="-1" strike="noStrike">
              <a:solidFill>
                <a:srgbClr val="ffffff"/>
              </a:solidFill>
              <a:latin typeface="URW Gothic L"/>
            </a:endParaRPr>
          </a:p>
        </p:txBody>
      </p:sp>
      <p:sp>
        <p:nvSpPr>
          <p:cNvPr id="43" name=""/>
          <p:cNvSpPr txBox="1"/>
          <p:nvPr/>
        </p:nvSpPr>
        <p:spPr>
          <a:xfrm>
            <a:off x="3456000" y="3960000"/>
            <a:ext cx="4734360" cy="1114200"/>
          </a:xfrm>
          <a:prstGeom prst="rect">
            <a:avLst/>
          </a:prstGeom>
          <a:noFill/>
          <a:ln w="0">
            <a:noFill/>
          </a:ln>
        </p:spPr>
        <p:txBody>
          <a:bodyPr lIns="90000" rIns="90000" tIns="45000" bIns="45000" anchor="t">
            <a:noAutofit/>
          </a:bodyPr>
          <a:p>
            <a:r>
              <a:rPr b="0" lang="de-DE" sz="3600" spc="-1" strike="noStrike">
                <a:solidFill>
                  <a:srgbClr val="000000"/>
                </a:solidFill>
                <a:latin typeface="Arial"/>
              </a:rPr>
              <a:t>MAXWELL MWENDE 21-2132</a:t>
            </a:r>
            <a:endParaRPr b="0" lang="de-DE" sz="3600" spc="-1" strike="noStrike">
              <a:solidFill>
                <a:srgbClr val="000000"/>
              </a:solidFill>
              <a:latin typeface="Arial"/>
            </a:endParaRPr>
          </a:p>
        </p:txBody>
      </p:sp>
      <p:sp>
        <p:nvSpPr>
          <p:cNvPr id="44" name=""/>
          <p:cNvSpPr txBox="1"/>
          <p:nvPr/>
        </p:nvSpPr>
        <p:spPr>
          <a:xfrm>
            <a:off x="1224000" y="1646640"/>
            <a:ext cx="8997120" cy="657360"/>
          </a:xfrm>
          <a:prstGeom prst="rect">
            <a:avLst/>
          </a:prstGeom>
          <a:noFill/>
          <a:ln w="0">
            <a:noFill/>
          </a:ln>
        </p:spPr>
        <p:txBody>
          <a:bodyPr lIns="90000" rIns="90000" tIns="45000" bIns="45000" anchor="t">
            <a:noAutofit/>
          </a:bodyPr>
          <a:p>
            <a:pPr>
              <a:lnSpc>
                <a:spcPct val="100000"/>
              </a:lnSpc>
            </a:pPr>
            <a:r>
              <a:rPr b="1" lang="de-DE" sz="4000" spc="-1" strike="noStrike">
                <a:solidFill>
                  <a:srgbClr val="212121"/>
                </a:solidFill>
                <a:latin typeface="Arial"/>
                <a:ea typeface="Times New Roman"/>
              </a:rPr>
              <a:t>TERESIA ­APARTMENT FOR RENTAL</a:t>
            </a:r>
            <a:endParaRPr b="1" lang="de-DE" sz="4000" spc="-1" strike="noStrike">
              <a:solidFill>
                <a:srgbClr val="212121"/>
              </a:solidFill>
              <a:latin typeface="Arial"/>
              <a:ea typeface="Times New Roman"/>
            </a:endParaRPr>
          </a:p>
        </p:txBody>
      </p:sp>
      <p:sp>
        <p:nvSpPr>
          <p:cNvPr id="45" name=""/>
          <p:cNvSpPr txBox="1"/>
          <p:nvPr/>
        </p:nvSpPr>
        <p:spPr>
          <a:xfrm>
            <a:off x="4640400" y="2840760"/>
            <a:ext cx="610560" cy="546480"/>
          </a:xfrm>
          <a:prstGeom prst="rect">
            <a:avLst/>
          </a:prstGeom>
          <a:noFill/>
          <a:ln w="0">
            <a:noFill/>
          </a:ln>
        </p:spPr>
        <p:txBody>
          <a:bodyPr lIns="90000" rIns="90000" tIns="45000" bIns="45000" anchor="t">
            <a:noAutofit/>
          </a:bodyPr>
          <a:p>
            <a:r>
              <a:rPr b="0" lang="de-DE" sz="3200" spc="-1" strike="noStrike">
                <a:solidFill>
                  <a:srgbClr val="000000"/>
                </a:solidFill>
                <a:latin typeface="Arial"/>
              </a:rPr>
              <a:t>by</a:t>
            </a:r>
            <a:endParaRPr b="0" lang="de-DE"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p:nvPr>
        </p:nvSpPr>
        <p:spPr>
          <a:xfrm>
            <a:off x="619200" y="1634040"/>
            <a:ext cx="11145240" cy="4609080"/>
          </a:xfrm>
          <a:prstGeom prst="rect">
            <a:avLst/>
          </a:prstGeom>
          <a:noFill/>
          <a:ln w="0">
            <a:noFill/>
          </a:ln>
        </p:spPr>
        <p:txBody>
          <a:bodyPr lIns="0" rIns="0" tIns="0" bIns="0" anchor="t">
            <a:normAutofit fontScale="57000"/>
          </a:bodyPr>
          <a:p>
            <a:pPr indent="0">
              <a:lnSpc>
                <a:spcPct val="100000"/>
              </a:lnSpc>
              <a:buNone/>
            </a:pPr>
            <a:r>
              <a:rPr b="1" lang="de-DE" sz="3600" spc="-1" strike="noStrike">
                <a:solidFill>
                  <a:srgbClr val="000000"/>
                </a:solidFill>
                <a:latin typeface="Times New Roman"/>
              </a:rPr>
              <a:t>dataset.is null().sum</a:t>
            </a:r>
            <a:endParaRPr b="0" lang="de-DE" sz="3600" spc="-1" strike="noStrike">
              <a:solidFill>
                <a:srgbClr val="000000"/>
              </a:solidFill>
              <a:latin typeface="Times New Roman"/>
              <a:ea typeface="Times New Roman"/>
            </a:endParaRPr>
          </a:p>
          <a:p>
            <a:pPr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1" lang="de-DE" sz="3600" spc="-1" strike="noStrike">
                <a:solidFill>
                  <a:srgbClr val="212121"/>
                </a:solidFill>
                <a:latin typeface="Times New Roman"/>
              </a:rPr>
              <a:t>&lt;bound method NDFrame._add_numeric_operations.&lt;locals&gt;.sum of       beds  baths   size  size_units  lot_size  lot_size_units  zip_code  \</a:t>
            </a:r>
            <a:endParaRPr b="0" lang="de-DE" sz="3600" spc="-1" strike="noStrike">
              <a:solidFill>
                <a:srgbClr val="212121"/>
              </a:solidFill>
              <a:latin typeface="Times New Roman"/>
              <a:ea typeface="Times New Roman"/>
            </a:endParaRPr>
          </a:p>
          <a:p>
            <a:pPr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1" lang="de-DE" sz="3600" spc="-1" strike="noStrike">
                <a:solidFill>
                  <a:srgbClr val="212121"/>
                </a:solidFill>
                <a:latin typeface="Times New Roman"/>
              </a:rPr>
              <a:t>0    False  False  False       False     False           False     False   </a:t>
            </a:r>
            <a:endParaRPr b="0" lang="de-DE" sz="3600" spc="-1" strike="noStrike">
              <a:solidFill>
                <a:srgbClr val="212121"/>
              </a:solidFill>
              <a:latin typeface="Times New Roman"/>
              <a:ea typeface="Times New Roman"/>
            </a:endParaRPr>
          </a:p>
          <a:p>
            <a:pPr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1" lang="de-DE" sz="3600" spc="-1" strike="noStrike">
                <a:solidFill>
                  <a:srgbClr val="212121"/>
                </a:solidFill>
                <a:latin typeface="Times New Roman"/>
              </a:rPr>
              <a:t>1    False  False  False       False     False           False     False   </a:t>
            </a:r>
            <a:endParaRPr b="0" lang="de-DE" sz="3600" spc="-1" strike="noStrike">
              <a:solidFill>
                <a:srgbClr val="212121"/>
              </a:solidFill>
              <a:latin typeface="Times New Roman"/>
              <a:ea typeface="Times New Roman"/>
            </a:endParaRPr>
          </a:p>
          <a:p>
            <a:pPr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1" lang="de-DE" sz="3600" spc="-1" strike="noStrike">
                <a:solidFill>
                  <a:srgbClr val="212121"/>
                </a:solidFill>
                <a:latin typeface="Times New Roman"/>
              </a:rPr>
              <a:t>2    False  False  False       False     False           False     False   </a:t>
            </a:r>
            <a:endParaRPr b="0" lang="de-DE" sz="3600" spc="-1" strike="noStrike">
              <a:solidFill>
                <a:srgbClr val="212121"/>
              </a:solidFill>
              <a:latin typeface="Times New Roman"/>
              <a:ea typeface="Times New Roman"/>
            </a:endParaRPr>
          </a:p>
          <a:p>
            <a:pPr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1" lang="de-DE" sz="3600" spc="-1" strike="noStrike">
                <a:solidFill>
                  <a:srgbClr val="212121"/>
                </a:solidFill>
                <a:latin typeface="Times New Roman"/>
              </a:rPr>
              <a:t>3    False  False  False       False     False           False     False   </a:t>
            </a:r>
            <a:endParaRPr b="0" lang="de-DE" sz="3600" spc="-1" strike="noStrike">
              <a:solidFill>
                <a:srgbClr val="212121"/>
              </a:solidFill>
              <a:latin typeface="Times New Roman"/>
              <a:ea typeface="Times New Roman"/>
            </a:endParaRPr>
          </a:p>
          <a:p>
            <a:pPr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1" lang="de-DE" sz="3600" spc="-1" strike="noStrike">
                <a:solidFill>
                  <a:srgbClr val="212121"/>
                </a:solidFill>
                <a:latin typeface="Times New Roman"/>
              </a:rPr>
              <a:t>4    False  False  False       False     False           False     False   </a:t>
            </a:r>
            <a:endParaRPr b="0" lang="de-DE" sz="3600" spc="-1" strike="noStrike">
              <a:solidFill>
                <a:srgbClr val="212121"/>
              </a:solidFill>
              <a:latin typeface="Times New Roman"/>
              <a:ea typeface="Times New Roman"/>
            </a:endParaRPr>
          </a:p>
          <a:p>
            <a:pPr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1" lang="de-DE" sz="3600" spc="-1" strike="noStrike">
                <a:solidFill>
                  <a:srgbClr val="212121"/>
                </a:solidFill>
                <a:latin typeface="Times New Roman"/>
              </a:rPr>
              <a:t>..     ...    ...    ...         ...       ...             ...       ...   </a:t>
            </a:r>
            <a:endParaRPr b="0" lang="de-DE" sz="3600" spc="-1" strike="noStrike">
              <a:solidFill>
                <a:srgbClr val="212121"/>
              </a:solidFill>
              <a:latin typeface="Times New Roman"/>
              <a:ea typeface="Times New Roman"/>
            </a:endParaRPr>
          </a:p>
          <a:p>
            <a:pPr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1" lang="de-DE" sz="3600" spc="-1" strike="noStrike">
                <a:solidFill>
                  <a:srgbClr val="212121"/>
                </a:solidFill>
                <a:latin typeface="Times New Roman"/>
              </a:rPr>
              <a:t>500  False  False  False       False     False           False     False   </a:t>
            </a:r>
            <a:endParaRPr b="0" lang="de-DE" sz="3600" spc="-1" strike="noStrike">
              <a:solidFill>
                <a:srgbClr val="212121"/>
              </a:solidFill>
              <a:latin typeface="Times New Roman"/>
              <a:ea typeface="Times New Roman"/>
            </a:endParaRPr>
          </a:p>
          <a:p>
            <a:pPr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1" lang="de-DE" sz="3600" spc="-1" strike="noStrike">
                <a:solidFill>
                  <a:srgbClr val="212121"/>
                </a:solidFill>
                <a:latin typeface="Times New Roman"/>
              </a:rPr>
              <a:t>501  False  False  False       False     False           False     False   </a:t>
            </a:r>
            <a:endParaRPr b="0" lang="de-DE" sz="3600" spc="-1" strike="noStrike">
              <a:solidFill>
                <a:srgbClr val="212121"/>
              </a:solidFill>
              <a:latin typeface="Times New Roman"/>
              <a:ea typeface="Times New Roman"/>
            </a:endParaRPr>
          </a:p>
          <a:p>
            <a:pPr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1" lang="de-DE" sz="3600" spc="-1" strike="noStrike">
                <a:solidFill>
                  <a:srgbClr val="212121"/>
                </a:solidFill>
                <a:latin typeface="Times New Roman"/>
              </a:rPr>
              <a:t>502  False  False  False       False     False           False     False   </a:t>
            </a:r>
            <a:endParaRPr b="0" lang="de-DE" sz="3600" spc="-1" strike="noStrike">
              <a:solidFill>
                <a:srgbClr val="212121"/>
              </a:solidFill>
              <a:latin typeface="Times New Roman"/>
              <a:ea typeface="Times New Roman"/>
            </a:endParaRPr>
          </a:p>
          <a:p>
            <a:pPr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1" lang="de-DE" sz="3600" spc="-1" strike="noStrike">
                <a:solidFill>
                  <a:srgbClr val="212121"/>
                </a:solidFill>
                <a:latin typeface="Times New Roman"/>
              </a:rPr>
              <a:t>503  False  False  False       False     False           False     False   </a:t>
            </a:r>
            <a:endParaRPr b="0" lang="de-DE" sz="3600" spc="-1" strike="noStrike">
              <a:solidFill>
                <a:srgbClr val="212121"/>
              </a:solidFill>
              <a:latin typeface="Times New Roman"/>
              <a:ea typeface="Times New Roman"/>
            </a:endParaRPr>
          </a:p>
          <a:p>
            <a:pPr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1" lang="de-DE" sz="3600" spc="-1" strike="noStrike">
                <a:solidFill>
                  <a:srgbClr val="212121"/>
                </a:solidFill>
                <a:latin typeface="Times New Roman"/>
              </a:rPr>
              <a:t>504  False  False  False       False     False           False     False   </a:t>
            </a:r>
            <a:endParaRPr b="0" lang="de-DE" sz="3600" spc="-1" strike="noStrike">
              <a:solidFill>
                <a:srgbClr val="212121"/>
              </a:solidFill>
              <a:latin typeface="Times New Roman"/>
              <a:ea typeface="Times New Roman"/>
            </a:endParaRPr>
          </a:p>
          <a:p>
            <a:pPr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endParaRPr b="0" lang="de-DE" sz="3600" spc="-1" strike="noStrike">
              <a:solidFill>
                <a:srgbClr val="212121"/>
              </a:solidFill>
              <a:latin typeface="Times New Roman"/>
              <a:ea typeface="Times New Roman"/>
            </a:endParaRPr>
          </a:p>
          <a:p>
            <a:pPr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1" lang="de-DE" sz="3600" spc="-1" strike="noStrike">
                <a:solidFill>
                  <a:srgbClr val="212121"/>
                </a:solidFill>
                <a:latin typeface="Times New Roman"/>
              </a:rPr>
              <a:t>     </a:t>
            </a:r>
            <a:endParaRPr b="0" lang="de-DE" sz="3600" spc="-1" strike="noStrike">
              <a:solidFill>
                <a:srgbClr val="212121"/>
              </a:solidFill>
              <a:latin typeface="Times New Roman"/>
              <a:ea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p:nvPr>
        </p:nvSpPr>
        <p:spPr>
          <a:xfrm>
            <a:off x="360000" y="648000"/>
            <a:ext cx="11505240" cy="6243120"/>
          </a:xfrm>
          <a:prstGeom prst="rect">
            <a:avLst/>
          </a:prstGeom>
          <a:noFill/>
          <a:ln w="0">
            <a:noFill/>
          </a:ln>
        </p:spPr>
        <p:txBody>
          <a:bodyPr lIns="0" rIns="0" tIns="0" bIns="0" anchor="t">
            <a:normAutofit fontScale="68000"/>
          </a:bodyPr>
          <a:p>
            <a:pPr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0" lang="de-DE" sz="4000" spc="-1" strike="noStrike">
                <a:solidFill>
                  <a:srgbClr val="212121"/>
                </a:solidFill>
                <a:latin typeface="Times New Roman"/>
              </a:rPr>
              <a:t>     </a:t>
            </a:r>
            <a:r>
              <a:rPr b="0" lang="de-DE" sz="4000" spc="-1" strike="noStrike">
                <a:solidFill>
                  <a:srgbClr val="212121"/>
                </a:solidFill>
                <a:latin typeface="Times New Roman"/>
              </a:rPr>
              <a:t>price  </a:t>
            </a:r>
            <a:endParaRPr b="0" lang="de-DE" sz="4000" spc="-1" strike="noStrike">
              <a:solidFill>
                <a:srgbClr val="212121"/>
              </a:solidFill>
              <a:latin typeface="Times New Roman"/>
              <a:ea typeface="Times New Roman"/>
            </a:endParaRPr>
          </a:p>
          <a:p>
            <a:pPr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0" lang="de-DE" sz="4000" spc="-1" strike="noStrike">
                <a:solidFill>
                  <a:srgbClr val="212121"/>
                </a:solidFill>
                <a:latin typeface="Times New Roman"/>
              </a:rPr>
              <a:t>0    False  </a:t>
            </a:r>
            <a:endParaRPr b="0" lang="de-DE" sz="4000" spc="-1" strike="noStrike">
              <a:solidFill>
                <a:srgbClr val="212121"/>
              </a:solidFill>
              <a:latin typeface="Times New Roman"/>
              <a:ea typeface="Times New Roman"/>
            </a:endParaRPr>
          </a:p>
          <a:p>
            <a:pPr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0" lang="de-DE" sz="4000" spc="-1" strike="noStrike">
                <a:solidFill>
                  <a:srgbClr val="212121"/>
                </a:solidFill>
                <a:latin typeface="Times New Roman"/>
              </a:rPr>
              <a:t>1    False  </a:t>
            </a:r>
            <a:endParaRPr b="0" lang="de-DE" sz="4000" spc="-1" strike="noStrike">
              <a:solidFill>
                <a:srgbClr val="212121"/>
              </a:solidFill>
              <a:latin typeface="Times New Roman"/>
              <a:ea typeface="Times New Roman"/>
            </a:endParaRPr>
          </a:p>
          <a:p>
            <a:pPr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0" lang="de-DE" sz="4000" spc="-1" strike="noStrike">
                <a:solidFill>
                  <a:srgbClr val="212121"/>
                </a:solidFill>
                <a:latin typeface="Times New Roman"/>
              </a:rPr>
              <a:t>2    False  </a:t>
            </a:r>
            <a:endParaRPr b="0" lang="de-DE" sz="4000" spc="-1" strike="noStrike">
              <a:solidFill>
                <a:srgbClr val="212121"/>
              </a:solidFill>
              <a:latin typeface="Times New Roman"/>
              <a:ea typeface="Times New Roman"/>
            </a:endParaRPr>
          </a:p>
          <a:p>
            <a:pPr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0" lang="de-DE" sz="4000" spc="-1" strike="noStrike">
                <a:solidFill>
                  <a:srgbClr val="212121"/>
                </a:solidFill>
                <a:latin typeface="Times New Roman"/>
              </a:rPr>
              <a:t>3    False  </a:t>
            </a:r>
            <a:endParaRPr b="0" lang="de-DE" sz="4000" spc="-1" strike="noStrike">
              <a:solidFill>
                <a:srgbClr val="212121"/>
              </a:solidFill>
              <a:latin typeface="Times New Roman"/>
              <a:ea typeface="Times New Roman"/>
            </a:endParaRPr>
          </a:p>
          <a:p>
            <a:pPr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0" lang="de-DE" sz="4000" spc="-1" strike="noStrike">
                <a:solidFill>
                  <a:srgbClr val="212121"/>
                </a:solidFill>
                <a:latin typeface="Times New Roman"/>
              </a:rPr>
              <a:t>4    False  </a:t>
            </a:r>
            <a:endParaRPr b="0" lang="de-DE" sz="4000" spc="-1" strike="noStrike">
              <a:solidFill>
                <a:srgbClr val="212121"/>
              </a:solidFill>
              <a:latin typeface="Times New Roman"/>
              <a:ea typeface="Times New Roman"/>
            </a:endParaRPr>
          </a:p>
          <a:p>
            <a:pPr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0" lang="de-DE" sz="4000" spc="-1" strike="noStrike">
                <a:solidFill>
                  <a:srgbClr val="212121"/>
                </a:solidFill>
                <a:latin typeface="Times New Roman"/>
              </a:rPr>
              <a:t>..     ...  </a:t>
            </a:r>
            <a:endParaRPr b="0" lang="de-DE" sz="4000" spc="-1" strike="noStrike">
              <a:solidFill>
                <a:srgbClr val="212121"/>
              </a:solidFill>
              <a:latin typeface="Times New Roman"/>
              <a:ea typeface="Times New Roman"/>
            </a:endParaRPr>
          </a:p>
          <a:p>
            <a:pPr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0" lang="de-DE" sz="4000" spc="-1" strike="noStrike">
                <a:solidFill>
                  <a:srgbClr val="212121"/>
                </a:solidFill>
                <a:latin typeface="Times New Roman"/>
              </a:rPr>
              <a:t>500  False  </a:t>
            </a:r>
            <a:endParaRPr b="0" lang="de-DE" sz="4000" spc="-1" strike="noStrike">
              <a:solidFill>
                <a:srgbClr val="212121"/>
              </a:solidFill>
              <a:latin typeface="Times New Roman"/>
              <a:ea typeface="Times New Roman"/>
            </a:endParaRPr>
          </a:p>
          <a:p>
            <a:pPr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0" lang="de-DE" sz="4000" spc="-1" strike="noStrike">
                <a:solidFill>
                  <a:srgbClr val="212121"/>
                </a:solidFill>
                <a:latin typeface="Times New Roman"/>
              </a:rPr>
              <a:t>501  False  </a:t>
            </a:r>
            <a:endParaRPr b="0" lang="de-DE" sz="4000" spc="-1" strike="noStrike">
              <a:solidFill>
                <a:srgbClr val="212121"/>
              </a:solidFill>
              <a:latin typeface="Times New Roman"/>
              <a:ea typeface="Times New Roman"/>
            </a:endParaRPr>
          </a:p>
          <a:p>
            <a:pPr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0" lang="de-DE" sz="4000" spc="-1" strike="noStrike">
                <a:solidFill>
                  <a:srgbClr val="212121"/>
                </a:solidFill>
                <a:latin typeface="Times New Roman"/>
              </a:rPr>
              <a:t>502  False  </a:t>
            </a:r>
            <a:endParaRPr b="0" lang="de-DE" sz="4000" spc="-1" strike="noStrike">
              <a:solidFill>
                <a:srgbClr val="212121"/>
              </a:solidFill>
              <a:latin typeface="Times New Roman"/>
              <a:ea typeface="Times New Roman"/>
            </a:endParaRPr>
          </a:p>
          <a:p>
            <a:pPr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0" lang="de-DE" sz="4000" spc="-1" strike="noStrike">
                <a:solidFill>
                  <a:srgbClr val="212121"/>
                </a:solidFill>
                <a:latin typeface="Times New Roman"/>
              </a:rPr>
              <a:t>503  False  </a:t>
            </a:r>
            <a:endParaRPr b="0" lang="de-DE" sz="4000" spc="-1" strike="noStrike">
              <a:solidFill>
                <a:srgbClr val="212121"/>
              </a:solidFill>
              <a:latin typeface="Times New Roman"/>
              <a:ea typeface="Times New Roman"/>
            </a:endParaRPr>
          </a:p>
          <a:p>
            <a:pPr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0" lang="de-DE" sz="4000" spc="-1" strike="noStrike">
                <a:solidFill>
                  <a:srgbClr val="212121"/>
                </a:solidFill>
                <a:latin typeface="Times New Roman"/>
              </a:rPr>
              <a:t>504  False  </a:t>
            </a:r>
            <a:endParaRPr b="0" lang="de-DE" sz="4000" spc="-1" strike="noStrike">
              <a:solidFill>
                <a:srgbClr val="212121"/>
              </a:solidFill>
              <a:latin typeface="Times New Roman"/>
              <a:ea typeface="Times New Roman"/>
            </a:endParaRPr>
          </a:p>
          <a:p>
            <a:pPr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endParaRPr b="0" lang="de-DE" sz="4000" spc="-1" strike="noStrike">
              <a:solidFill>
                <a:srgbClr val="212121"/>
              </a:solidFill>
              <a:latin typeface="Times New Roman"/>
              <a:ea typeface="Times New Roman"/>
            </a:endParaRPr>
          </a:p>
          <a:p>
            <a:pPr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0" lang="de-DE" sz="4000" spc="-1" strike="noStrike">
                <a:solidFill>
                  <a:srgbClr val="212121"/>
                </a:solidFill>
                <a:latin typeface="Times New Roman"/>
              </a:rPr>
              <a:t>[505 rows x 8 columns]&gt;</a:t>
            </a:r>
            <a:endParaRPr b="0" lang="de-DE" sz="4000" spc="-1" strike="noStrike">
              <a:solidFill>
                <a:srgbClr val="212121"/>
              </a:solidFill>
              <a:latin typeface="Times New Roman"/>
              <a:ea typeface="Times New Roman"/>
            </a:endParaRPr>
          </a:p>
          <a:p>
            <a:pPr indent="0" algn="ctr">
              <a:lnSpc>
                <a:spcPct val="100000"/>
              </a:lnSpc>
              <a:spcBef>
                <a:spcPts val="374"/>
              </a:spcBef>
              <a:buNone/>
            </a:pPr>
            <a:r>
              <a:rPr b="0" lang="de-DE" sz="4000" spc="-1" strike="noStrike">
                <a:solidFill>
                  <a:srgbClr val="212121"/>
                </a:solidFill>
                <a:latin typeface="Times New Roman"/>
              </a:rPr>
              <a:t>0s</a:t>
            </a:r>
            <a:endParaRPr b="0" lang="de-DE" sz="4000" spc="-1" strike="noStrike">
              <a:solidFill>
                <a:srgbClr val="212121"/>
              </a:solidFill>
              <a:latin typeface="Times New Roman"/>
              <a:ea typeface="Times New Roman"/>
            </a:endParaRPr>
          </a:p>
          <a:p>
            <a:pPr marL="57960"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0" lang="de-DE" sz="4000" spc="-1" strike="noStrike">
                <a:solidFill>
                  <a:srgbClr val="795e26"/>
                </a:solidFill>
                <a:latin typeface="Times New Roman"/>
                <a:ea typeface="Times New Roman"/>
              </a:rPr>
              <a:t>print</a:t>
            </a:r>
            <a:r>
              <a:rPr b="0" lang="de-DE" sz="4000" spc="-1" strike="noStrike">
                <a:solidFill>
                  <a:srgbClr val="000000"/>
                </a:solidFill>
                <a:latin typeface="Times New Roman"/>
                <a:ea typeface="Times New Roman"/>
              </a:rPr>
              <a:t>(dataset.duplicated().</a:t>
            </a:r>
            <a:r>
              <a:rPr b="0" lang="de-DE" sz="4000" spc="-1" strike="noStrike">
                <a:solidFill>
                  <a:srgbClr val="795e26"/>
                </a:solidFill>
                <a:latin typeface="Times New Roman"/>
                <a:ea typeface="Times New Roman"/>
              </a:rPr>
              <a:t>sum</a:t>
            </a:r>
            <a:r>
              <a:rPr b="0" lang="de-DE" sz="4000" spc="-1" strike="noStrike">
                <a:solidFill>
                  <a:srgbClr val="000000"/>
                </a:solidFill>
                <a:latin typeface="Times New Roman"/>
                <a:ea typeface="Times New Roman"/>
              </a:rPr>
              <a:t>())</a:t>
            </a:r>
            <a:endParaRPr b="0" lang="de-DE" sz="4000" spc="-1" strike="noStrike">
              <a:solidFill>
                <a:srgbClr val="000000"/>
              </a:solidFill>
              <a:latin typeface="Times New Roman"/>
              <a:ea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p:nvPr>
        </p:nvSpPr>
        <p:spPr>
          <a:xfrm>
            <a:off x="619200" y="1634040"/>
            <a:ext cx="11145240" cy="4609080"/>
          </a:xfrm>
          <a:prstGeom prst="rect">
            <a:avLst/>
          </a:prstGeom>
          <a:noFill/>
          <a:ln w="0">
            <a:noFill/>
          </a:ln>
        </p:spPr>
        <p:txBody>
          <a:bodyPr lIns="0" rIns="0" tIns="0" bIns="0" anchor="t">
            <a:normAutofit/>
          </a:bodyPr>
          <a:p>
            <a:pPr marL="85680"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0" lang="de-DE" sz="3600" spc="-1" strike="noStrike">
                <a:solidFill>
                  <a:srgbClr val="af00db"/>
                </a:solidFill>
                <a:latin typeface="Times New Roman"/>
                <a:ea typeface="Times New Roman"/>
              </a:rPr>
              <a:t>import</a:t>
            </a:r>
            <a:r>
              <a:rPr b="0" lang="de-DE" sz="3600" spc="-1" strike="noStrike">
                <a:solidFill>
                  <a:srgbClr val="000000"/>
                </a:solidFill>
                <a:latin typeface="Times New Roman"/>
                <a:ea typeface="Times New Roman"/>
              </a:rPr>
              <a:t> numpy </a:t>
            </a:r>
            <a:r>
              <a:rPr b="0" lang="de-DE" sz="3600" spc="-1" strike="noStrike">
                <a:solidFill>
                  <a:srgbClr val="af00db"/>
                </a:solidFill>
                <a:latin typeface="Times New Roman"/>
                <a:ea typeface="Times New Roman"/>
              </a:rPr>
              <a:t>as</a:t>
            </a:r>
            <a:r>
              <a:rPr b="0" lang="de-DE" sz="3600" spc="-1" strike="noStrike">
                <a:solidFill>
                  <a:srgbClr val="000000"/>
                </a:solidFill>
                <a:latin typeface="Times New Roman"/>
                <a:ea typeface="Times New Roman"/>
              </a:rPr>
              <a:t> np</a:t>
            </a:r>
            <a:br>
              <a:rPr sz="3600"/>
            </a:br>
            <a:r>
              <a:rPr b="0" lang="de-DE" sz="3600" spc="-1" strike="noStrike">
                <a:solidFill>
                  <a:srgbClr val="af00db"/>
                </a:solidFill>
                <a:latin typeface="Times New Roman"/>
                <a:ea typeface="Times New Roman"/>
              </a:rPr>
              <a:t>import</a:t>
            </a:r>
            <a:r>
              <a:rPr b="0" lang="de-DE" sz="3600" spc="-1" strike="noStrike">
                <a:solidFill>
                  <a:srgbClr val="000000"/>
                </a:solidFill>
                <a:latin typeface="Times New Roman"/>
                <a:ea typeface="Times New Roman"/>
              </a:rPr>
              <a:t> matplotlib.pyplot </a:t>
            </a:r>
            <a:r>
              <a:rPr b="0" lang="de-DE" sz="3600" spc="-1" strike="noStrike">
                <a:solidFill>
                  <a:srgbClr val="af00db"/>
                </a:solidFill>
                <a:latin typeface="Times New Roman"/>
                <a:ea typeface="Times New Roman"/>
              </a:rPr>
              <a:t>as</a:t>
            </a:r>
            <a:r>
              <a:rPr b="0" lang="de-DE" sz="3600" spc="-1" strike="noStrike">
                <a:solidFill>
                  <a:srgbClr val="000000"/>
                </a:solidFill>
                <a:latin typeface="Times New Roman"/>
                <a:ea typeface="Times New Roman"/>
              </a:rPr>
              <a:t> plt</a:t>
            </a:r>
            <a:br>
              <a:rPr sz="3600"/>
            </a:br>
            <a:r>
              <a:rPr b="0" lang="de-DE" sz="3600" spc="-1" strike="noStrike">
                <a:solidFill>
                  <a:srgbClr val="0000ff"/>
                </a:solidFill>
                <a:latin typeface="Times New Roman"/>
                <a:ea typeface="Times New Roman"/>
              </a:rPr>
              <a:t>%matplotlib </a:t>
            </a:r>
            <a:r>
              <a:rPr b="0" lang="de-DE" sz="3600" spc="-1" strike="noStrike">
                <a:solidFill>
                  <a:srgbClr val="000000"/>
                </a:solidFill>
                <a:latin typeface="Times New Roman"/>
                <a:ea typeface="Times New Roman"/>
              </a:rPr>
              <a:t>inline</a:t>
            </a:r>
            <a:br>
              <a:rPr sz="3600"/>
            </a:br>
            <a:r>
              <a:rPr b="0" lang="de-DE" sz="3600" spc="-1" strike="noStrike">
                <a:solidFill>
                  <a:srgbClr val="000000"/>
                </a:solidFill>
                <a:latin typeface="Times New Roman"/>
                <a:ea typeface="Times New Roman"/>
              </a:rPr>
              <a:t>x=np.linspace(</a:t>
            </a:r>
            <a:r>
              <a:rPr b="0" lang="de-DE" sz="3600" spc="-1" strike="noStrike">
                <a:solidFill>
                  <a:srgbClr val="098156"/>
                </a:solidFill>
                <a:latin typeface="Times New Roman"/>
                <a:ea typeface="Times New Roman"/>
              </a:rPr>
              <a:t>0</a:t>
            </a:r>
            <a:r>
              <a:rPr b="0" lang="de-DE" sz="3600" spc="-1" strike="noStrike">
                <a:solidFill>
                  <a:srgbClr val="000000"/>
                </a:solidFill>
                <a:latin typeface="Times New Roman"/>
                <a:ea typeface="Times New Roman"/>
              </a:rPr>
              <a:t>,</a:t>
            </a:r>
            <a:r>
              <a:rPr b="0" lang="de-DE" sz="3600" spc="-1" strike="noStrike">
                <a:solidFill>
                  <a:srgbClr val="098156"/>
                </a:solidFill>
                <a:latin typeface="Times New Roman"/>
                <a:ea typeface="Times New Roman"/>
              </a:rPr>
              <a:t>1</a:t>
            </a:r>
            <a:r>
              <a:rPr b="0" lang="de-DE" sz="3600" spc="-1" strike="noStrike">
                <a:solidFill>
                  <a:srgbClr val="000000"/>
                </a:solidFill>
                <a:latin typeface="Times New Roman"/>
                <a:ea typeface="Times New Roman"/>
              </a:rPr>
              <a:t>,</a:t>
            </a:r>
            <a:r>
              <a:rPr b="0" lang="de-DE" sz="3600" spc="-1" strike="noStrike">
                <a:solidFill>
                  <a:srgbClr val="098156"/>
                </a:solidFill>
                <a:latin typeface="Times New Roman"/>
                <a:ea typeface="Times New Roman"/>
              </a:rPr>
              <a:t>5</a:t>
            </a:r>
            <a:r>
              <a:rPr b="0" lang="de-DE" sz="3600" spc="-1" strike="noStrike">
                <a:solidFill>
                  <a:srgbClr val="000000"/>
                </a:solidFill>
                <a:latin typeface="Times New Roman"/>
                <a:ea typeface="Times New Roman"/>
              </a:rPr>
              <a:t>)</a:t>
            </a:r>
            <a:br>
              <a:rPr sz="3600"/>
            </a:br>
            <a:r>
              <a:rPr b="0" lang="de-DE" sz="3600" spc="-1" strike="noStrike">
                <a:solidFill>
                  <a:srgbClr val="000000"/>
                </a:solidFill>
                <a:latin typeface="Times New Roman"/>
                <a:ea typeface="Times New Roman"/>
              </a:rPr>
              <a:t>y=np.sin(x)</a:t>
            </a:r>
            <a:br>
              <a:rPr sz="3600"/>
            </a:br>
            <a:r>
              <a:rPr b="0" lang="de-DE" sz="3600" spc="-1" strike="noStrike">
                <a:solidFill>
                  <a:srgbClr val="000000"/>
                </a:solidFill>
                <a:latin typeface="Times New Roman"/>
                <a:ea typeface="Times New Roman"/>
              </a:rPr>
              <a:t>plt.scatter(x,y,)</a:t>
            </a:r>
            <a:br>
              <a:rPr sz="3600"/>
            </a:br>
            <a:r>
              <a:rPr b="0" lang="de-DE" sz="3600" spc="-1" strike="noStrike">
                <a:solidFill>
                  <a:srgbClr val="000000"/>
                </a:solidFill>
                <a:latin typeface="Times New Roman"/>
                <a:ea typeface="Times New Roman"/>
              </a:rPr>
              <a:t>plt.title(</a:t>
            </a:r>
            <a:r>
              <a:rPr b="0" lang="de-DE" sz="3600" spc="-1" strike="noStrike">
                <a:solidFill>
                  <a:srgbClr val="a31515"/>
                </a:solidFill>
                <a:latin typeface="Times New Roman"/>
                <a:ea typeface="Times New Roman"/>
              </a:rPr>
              <a:t>'Teresia_Appartments'</a:t>
            </a:r>
            <a:r>
              <a:rPr b="0" lang="de-DE" sz="3600" spc="-1" strike="noStrike">
                <a:solidFill>
                  <a:srgbClr val="000000"/>
                </a:solidFill>
                <a:latin typeface="Times New Roman"/>
                <a:ea typeface="Times New Roman"/>
              </a:rPr>
              <a:t>)</a:t>
            </a:r>
            <a:br>
              <a:rPr sz="3600"/>
            </a:br>
            <a:r>
              <a:rPr b="0" lang="de-DE" sz="3600" spc="-1" strike="noStrike">
                <a:solidFill>
                  <a:srgbClr val="000000"/>
                </a:solidFill>
                <a:latin typeface="Times New Roman"/>
                <a:ea typeface="Times New Roman"/>
              </a:rPr>
              <a:t>plt.xlable(</a:t>
            </a:r>
            <a:r>
              <a:rPr b="0" lang="de-DE" sz="3600" spc="-1" strike="noStrike">
                <a:solidFill>
                  <a:srgbClr val="a31515"/>
                </a:solidFill>
                <a:latin typeface="Times New Roman"/>
                <a:ea typeface="Times New Roman"/>
              </a:rPr>
              <a:t>"x value"</a:t>
            </a:r>
            <a:r>
              <a:rPr b="0" lang="de-DE" sz="3600" spc="-1" strike="noStrike">
                <a:solidFill>
                  <a:srgbClr val="000000"/>
                </a:solidFill>
                <a:latin typeface="Times New Roman"/>
                <a:ea typeface="Times New Roman"/>
              </a:rPr>
              <a:t>)</a:t>
            </a:r>
            <a:br>
              <a:rPr sz="3600"/>
            </a:br>
            <a:r>
              <a:rPr b="0" lang="de-DE" sz="3600" spc="-1" strike="noStrike">
                <a:solidFill>
                  <a:srgbClr val="000000"/>
                </a:solidFill>
                <a:latin typeface="Times New Roman"/>
                <a:ea typeface="Times New Roman"/>
              </a:rPr>
              <a:t>plt.ylable(</a:t>
            </a:r>
            <a:r>
              <a:rPr b="0" lang="de-DE" sz="3600" spc="-1" strike="noStrike">
                <a:solidFill>
                  <a:srgbClr val="a31515"/>
                </a:solidFill>
                <a:latin typeface="Times New Roman"/>
                <a:ea typeface="Times New Roman"/>
              </a:rPr>
              <a:t>"y values"</a:t>
            </a:r>
            <a:r>
              <a:rPr b="0" lang="de-DE" sz="3600" spc="-1" strike="noStrike">
                <a:solidFill>
                  <a:srgbClr val="000000"/>
                </a:solidFill>
                <a:latin typeface="Times New Roman"/>
                <a:ea typeface="Times New Roman"/>
              </a:rPr>
              <a:t>)</a:t>
            </a:r>
            <a:endParaRPr b="0" lang="de-DE" sz="3600" spc="-1" strike="noStrike">
              <a:solidFill>
                <a:srgbClr val="000000"/>
              </a:solidFill>
              <a:latin typeface="Times New Roman"/>
              <a:ea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936000" y="227520"/>
            <a:ext cx="11145240" cy="1165680"/>
          </a:xfrm>
          <a:prstGeom prst="rect">
            <a:avLst/>
          </a:prstGeom>
          <a:noFill/>
          <a:ln w="0">
            <a:noFill/>
          </a:ln>
        </p:spPr>
        <p:txBody>
          <a:bodyPr lIns="0" rIns="0" tIns="0" bIns="0" anchor="ctr">
            <a:noAutofit/>
          </a:bodyPr>
          <a:p>
            <a:pPr indent="0">
              <a:buNone/>
            </a:pPr>
            <a:r>
              <a:rPr b="0" lang="de-DE" sz="8800" spc="-1" strike="noStrike">
                <a:solidFill>
                  <a:srgbClr val="ffffff"/>
                </a:solidFill>
                <a:latin typeface="URW Gothic L"/>
              </a:rPr>
              <a:t>IMPORT FILES</a:t>
            </a:r>
            <a:endParaRPr b="0" lang="de-DE" sz="8800" spc="-1" strike="noStrike">
              <a:solidFill>
                <a:srgbClr val="ffffff"/>
              </a:solidFill>
              <a:latin typeface="URW Gothic L"/>
            </a:endParaRPr>
          </a:p>
        </p:txBody>
      </p:sp>
      <p:sp>
        <p:nvSpPr>
          <p:cNvPr id="47" name="PlaceHolder 2"/>
          <p:cNvSpPr>
            <a:spLocks noGrp="1"/>
          </p:cNvSpPr>
          <p:nvPr>
            <p:ph/>
          </p:nvPr>
        </p:nvSpPr>
        <p:spPr>
          <a:xfrm>
            <a:off x="936000" y="1582920"/>
            <a:ext cx="11145240" cy="4609080"/>
          </a:xfrm>
          <a:prstGeom prst="rect">
            <a:avLst/>
          </a:prstGeom>
          <a:noFill/>
          <a:ln w="0">
            <a:noFill/>
          </a:ln>
        </p:spPr>
        <p:txBody>
          <a:bodyPr lIns="0" rIns="0" tIns="0" bIns="0" anchor="t">
            <a:normAutofit/>
          </a:bodyPr>
          <a:p>
            <a:pPr indent="0">
              <a:lnSpc>
                <a:spcPct val="100000"/>
              </a:lnSpc>
              <a:buNone/>
            </a:pPr>
            <a:r>
              <a:rPr b="0" lang="de-DE" sz="3200" spc="-1" strike="noStrike">
                <a:solidFill>
                  <a:srgbClr val="212121"/>
                </a:solidFill>
                <a:latin typeface="Times New Roman"/>
              </a:rPr>
              <a:t>I started by allowing my machine to import all my document that I </a:t>
            </a:r>
            <a:r>
              <a:rPr b="0" lang="de-DE" sz="3200" spc="-1" strike="noStrike">
                <a:solidFill>
                  <a:srgbClr val="212121"/>
                </a:solidFill>
                <a:latin typeface="Times New Roman"/>
              </a:rPr>
              <a:t>was to use as to minimize the errors and make my work easy for </a:t>
            </a:r>
            <a:r>
              <a:rPr b="0" lang="de-DE" sz="3200" spc="-1" strike="noStrike">
                <a:solidFill>
                  <a:srgbClr val="212121"/>
                </a:solidFill>
                <a:latin typeface="Times New Roman"/>
              </a:rPr>
              <a:t>understanding using the step below.</a:t>
            </a:r>
            <a:endParaRPr b="0" lang="de-DE" sz="3200" spc="-1" strike="noStrike">
              <a:solidFill>
                <a:srgbClr val="212121"/>
              </a:solidFill>
              <a:latin typeface="Times New Roman"/>
              <a:ea typeface="MS UI Gothic"/>
            </a:endParaRPr>
          </a:p>
          <a:p>
            <a:pPr indent="0">
              <a:lnSpc>
                <a:spcPct val="100000"/>
              </a:lnSpc>
              <a:buNone/>
            </a:pPr>
            <a:r>
              <a:rPr b="0" lang="de-DE" sz="3200" spc="-1" strike="noStrike">
                <a:solidFill>
                  <a:srgbClr val="af00db"/>
                </a:solidFill>
                <a:latin typeface="Times New Roman"/>
                <a:ea typeface="MS UI Gothic"/>
              </a:rPr>
              <a:t>from</a:t>
            </a:r>
            <a:r>
              <a:rPr b="0" lang="de-DE" sz="3200" spc="-1" strike="noStrike">
                <a:solidFill>
                  <a:srgbClr val="000000"/>
                </a:solidFill>
                <a:latin typeface="Times New Roman"/>
                <a:ea typeface="MS UI Gothic"/>
              </a:rPr>
              <a:t> google.colab </a:t>
            </a:r>
            <a:r>
              <a:rPr b="0" lang="de-DE" sz="3200" spc="-1" strike="noStrike">
                <a:solidFill>
                  <a:srgbClr val="af00db"/>
                </a:solidFill>
                <a:latin typeface="Times New Roman"/>
                <a:ea typeface="MS UI Gothic"/>
              </a:rPr>
              <a:t>import</a:t>
            </a:r>
            <a:r>
              <a:rPr b="0" lang="de-DE" sz="3200" spc="-1" strike="noStrike">
                <a:solidFill>
                  <a:srgbClr val="000000"/>
                </a:solidFill>
                <a:latin typeface="Times New Roman"/>
                <a:ea typeface="MS UI Gothic"/>
              </a:rPr>
              <a:t> files</a:t>
            </a:r>
            <a:endParaRPr b="0" lang="de-DE" sz="3200" spc="-1" strike="noStrike">
              <a:solidFill>
                <a:srgbClr val="000000"/>
              </a:solidFill>
              <a:latin typeface="Times New Roman"/>
              <a:ea typeface="MS UI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p:nvPr>
        </p:nvSpPr>
        <p:spPr>
          <a:xfrm>
            <a:off x="619200" y="1634040"/>
            <a:ext cx="11145240" cy="4609080"/>
          </a:xfrm>
          <a:prstGeom prst="rect">
            <a:avLst/>
          </a:prstGeom>
          <a:noFill/>
          <a:ln w="0">
            <a:noFill/>
          </a:ln>
        </p:spPr>
        <p:txBody>
          <a:bodyPr lIns="0" rIns="0" tIns="0" bIns="0" anchor="t">
            <a:normAutofit fontScale="96000"/>
          </a:bodyPr>
          <a:p>
            <a:pPr indent="0">
              <a:lnSpc>
                <a:spcPct val="100000"/>
              </a:lnSpc>
              <a:buNone/>
            </a:pPr>
            <a:r>
              <a:rPr b="0" lang="de-DE" sz="3600" spc="-1" strike="noStrike">
                <a:solidFill>
                  <a:srgbClr val="212121"/>
                </a:solidFill>
                <a:latin typeface="Times New Roman"/>
              </a:rPr>
              <a:t>From my kaggle.com I choose a document to work for only two rooms known as “Bedsitter” that contains only bedrooms and bathroom for tenants. From my data there was no exception of any room that did not have bathroom and was to minimize the work of the caretaker of this Teresia Appartment which shows that the security and management of the facility was high. I allowed my data to be shown by uploading the file.</a:t>
            </a:r>
            <a:endParaRPr b="0" lang="de-DE" sz="3600" spc="-1" strike="noStrike">
              <a:solidFill>
                <a:srgbClr val="212121"/>
              </a:solidFill>
              <a:latin typeface="Times New Roman"/>
              <a:ea typeface="Times New Roman"/>
            </a:endParaRPr>
          </a:p>
          <a:p>
            <a:pPr indent="0" algn="ctr">
              <a:lnSpc>
                <a:spcPct val="100000"/>
              </a:lnSpc>
              <a:spcBef>
                <a:spcPts val="374"/>
              </a:spcBef>
              <a:buNone/>
            </a:pPr>
            <a:endParaRPr b="0" lang="de-DE" sz="3600" spc="-1" strike="noStrike">
              <a:solidFill>
                <a:srgbClr val="212121"/>
              </a:solidFill>
              <a:latin typeface="Times New Roman"/>
              <a:ea typeface="Times New Roman"/>
            </a:endParaRPr>
          </a:p>
          <a:p>
            <a:pPr indent="0">
              <a:lnSpc>
                <a:spcPct val="100000"/>
              </a:lnSpc>
              <a:spcBef>
                <a:spcPts val="374"/>
              </a:spcBef>
              <a:buNone/>
            </a:pPr>
            <a:r>
              <a:rPr b="0" lang="de-DE" sz="3600" spc="-1" strike="noStrike">
                <a:solidFill>
                  <a:srgbClr val="000000"/>
                </a:solidFill>
                <a:latin typeface="Times New Roman"/>
              </a:rPr>
              <a:t>uploaded=files.upload()</a:t>
            </a:r>
            <a:endParaRPr b="0" lang="de-DE" sz="3600" spc="-1" strike="noStrike">
              <a:solidFill>
                <a:srgbClr val="000000"/>
              </a:solidFill>
              <a:latin typeface="Times New Roman"/>
              <a:ea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619200" y="278640"/>
            <a:ext cx="11145240" cy="1165680"/>
          </a:xfrm>
          <a:prstGeom prst="rect">
            <a:avLst/>
          </a:prstGeom>
          <a:noFill/>
          <a:ln w="0">
            <a:noFill/>
          </a:ln>
        </p:spPr>
        <p:txBody>
          <a:bodyPr lIns="0" rIns="0" tIns="0" bIns="0" anchor="ctr">
            <a:noAutofit/>
          </a:bodyPr>
          <a:p>
            <a:pPr indent="0">
              <a:buNone/>
            </a:pPr>
            <a:r>
              <a:rPr b="0" lang="de-DE" sz="8800" spc="-1" strike="noStrike">
                <a:solidFill>
                  <a:srgbClr val="ffffff"/>
                </a:solidFill>
                <a:latin typeface="URW Gothic L"/>
              </a:rPr>
              <a:t>Procedure</a:t>
            </a:r>
            <a:endParaRPr b="0" lang="de-DE" sz="8800" spc="-1" strike="noStrike">
              <a:solidFill>
                <a:srgbClr val="ffffff"/>
              </a:solidFill>
              <a:latin typeface="URW Gothic L"/>
            </a:endParaRPr>
          </a:p>
        </p:txBody>
      </p:sp>
      <p:sp>
        <p:nvSpPr>
          <p:cNvPr id="50" name="PlaceHolder 2"/>
          <p:cNvSpPr>
            <a:spLocks noGrp="1"/>
          </p:cNvSpPr>
          <p:nvPr>
            <p:ph/>
          </p:nvPr>
        </p:nvSpPr>
        <p:spPr>
          <a:xfrm>
            <a:off x="619200" y="1634040"/>
            <a:ext cx="11145240" cy="4609080"/>
          </a:xfrm>
          <a:prstGeom prst="rect">
            <a:avLst/>
          </a:prstGeom>
          <a:noFill/>
          <a:ln w="0">
            <a:noFill/>
          </a:ln>
        </p:spPr>
        <p:txBody>
          <a:bodyPr lIns="0" rIns="0" tIns="0" bIns="0" anchor="t">
            <a:normAutofit fontScale="90000"/>
          </a:bodyPr>
          <a:p>
            <a:pPr indent="0">
              <a:lnSpc>
                <a:spcPct val="100000"/>
              </a:lnSpc>
              <a:buNone/>
            </a:pPr>
            <a:r>
              <a:rPr b="0" lang="de-DE" sz="3600" spc="-1" strike="noStrike">
                <a:solidFill>
                  <a:srgbClr val="212121"/>
                </a:solidFill>
                <a:latin typeface="Times New Roman"/>
              </a:rPr>
              <a:t>Below are some procedure to allow the tenants free access to the rooms of their choice as they all differ with the square feet due to their location either at the corner or middle runway. This aimed to making my work be first and save time of paying the visit to the apartment for viewing.</a:t>
            </a:r>
            <a:endParaRPr b="0" lang="de-DE" sz="3600" spc="-1" strike="noStrike">
              <a:solidFill>
                <a:srgbClr val="212121"/>
              </a:solidFill>
              <a:latin typeface="Times New Roman"/>
              <a:ea typeface="Times New Roman"/>
            </a:endParaRPr>
          </a:p>
          <a:p>
            <a:pPr indent="0">
              <a:lnSpc>
                <a:spcPct val="100000"/>
              </a:lnSpc>
              <a:spcBef>
                <a:spcPts val="374"/>
              </a:spcBef>
              <a:buNone/>
            </a:pPr>
            <a:r>
              <a:rPr b="0" lang="de-DE" sz="3600" spc="-1" strike="noStrike">
                <a:solidFill>
                  <a:srgbClr val="af00db"/>
                </a:solidFill>
                <a:latin typeface="Times New Roman"/>
                <a:ea typeface="Times New Roman"/>
              </a:rPr>
              <a:t>import</a:t>
            </a:r>
            <a:r>
              <a:rPr b="0" lang="de-DE" sz="3600" spc="-1" strike="noStrike">
                <a:solidFill>
                  <a:srgbClr val="000000"/>
                </a:solidFill>
                <a:latin typeface="Times New Roman"/>
                <a:ea typeface="Times New Roman"/>
              </a:rPr>
              <a:t> pandas </a:t>
            </a:r>
            <a:r>
              <a:rPr b="0" lang="de-DE" sz="3600" spc="-1" strike="noStrike">
                <a:solidFill>
                  <a:srgbClr val="af00db"/>
                </a:solidFill>
                <a:latin typeface="Times New Roman"/>
                <a:ea typeface="Times New Roman"/>
              </a:rPr>
              <a:t>as</a:t>
            </a:r>
            <a:r>
              <a:rPr b="0" lang="de-DE" sz="3600" spc="-1" strike="noStrike">
                <a:solidFill>
                  <a:srgbClr val="000000"/>
                </a:solidFill>
                <a:latin typeface="Times New Roman"/>
                <a:ea typeface="Times New Roman"/>
              </a:rPr>
              <a:t> pd</a:t>
            </a:r>
            <a:br>
              <a:rPr sz="3600"/>
            </a:br>
            <a:r>
              <a:rPr b="0" lang="de-DE" sz="3600" spc="-1" strike="noStrike">
                <a:solidFill>
                  <a:srgbClr val="af00db"/>
                </a:solidFill>
                <a:latin typeface="Times New Roman"/>
                <a:ea typeface="Times New Roman"/>
              </a:rPr>
              <a:t>import</a:t>
            </a:r>
            <a:r>
              <a:rPr b="0" lang="de-DE" sz="3600" spc="-1" strike="noStrike">
                <a:solidFill>
                  <a:srgbClr val="000000"/>
                </a:solidFill>
                <a:latin typeface="Times New Roman"/>
                <a:ea typeface="Times New Roman"/>
              </a:rPr>
              <a:t> numpy </a:t>
            </a:r>
            <a:r>
              <a:rPr b="0" lang="de-DE" sz="3600" spc="-1" strike="noStrike">
                <a:solidFill>
                  <a:srgbClr val="af00db"/>
                </a:solidFill>
                <a:latin typeface="Times New Roman"/>
                <a:ea typeface="Times New Roman"/>
              </a:rPr>
              <a:t>as</a:t>
            </a:r>
            <a:r>
              <a:rPr b="0" lang="de-DE" sz="3600" spc="-1" strike="noStrike">
                <a:solidFill>
                  <a:srgbClr val="000000"/>
                </a:solidFill>
                <a:latin typeface="Times New Roman"/>
                <a:ea typeface="Times New Roman"/>
              </a:rPr>
              <a:t> np</a:t>
            </a:r>
            <a:br>
              <a:rPr sz="3600"/>
            </a:br>
            <a:r>
              <a:rPr b="0" lang="de-DE" sz="3600" spc="-1" strike="noStrike">
                <a:solidFill>
                  <a:srgbClr val="af00db"/>
                </a:solidFill>
                <a:latin typeface="Times New Roman"/>
                <a:ea typeface="Times New Roman"/>
              </a:rPr>
              <a:t>import</a:t>
            </a:r>
            <a:r>
              <a:rPr b="0" lang="de-DE" sz="3600" spc="-1" strike="noStrike">
                <a:solidFill>
                  <a:srgbClr val="000000"/>
                </a:solidFill>
                <a:latin typeface="Times New Roman"/>
                <a:ea typeface="Times New Roman"/>
              </a:rPr>
              <a:t> seaborn </a:t>
            </a:r>
            <a:r>
              <a:rPr b="0" lang="de-DE" sz="3600" spc="-1" strike="noStrike">
                <a:solidFill>
                  <a:srgbClr val="af00db"/>
                </a:solidFill>
                <a:latin typeface="Times New Roman"/>
                <a:ea typeface="Times New Roman"/>
              </a:rPr>
              <a:t>as</a:t>
            </a:r>
            <a:r>
              <a:rPr b="0" lang="de-DE" sz="3600" spc="-1" strike="noStrike">
                <a:solidFill>
                  <a:srgbClr val="000000"/>
                </a:solidFill>
                <a:latin typeface="Times New Roman"/>
                <a:ea typeface="Times New Roman"/>
              </a:rPr>
              <a:t> sns</a:t>
            </a:r>
            <a:br>
              <a:rPr sz="3600"/>
            </a:br>
            <a:r>
              <a:rPr b="0" lang="de-DE" sz="3600" spc="-1" strike="noStrike">
                <a:solidFill>
                  <a:srgbClr val="af00db"/>
                </a:solidFill>
                <a:latin typeface="Times New Roman"/>
                <a:ea typeface="Times New Roman"/>
              </a:rPr>
              <a:t>import</a:t>
            </a:r>
            <a:r>
              <a:rPr b="0" lang="de-DE" sz="3600" spc="-1" strike="noStrike">
                <a:solidFill>
                  <a:srgbClr val="000000"/>
                </a:solidFill>
                <a:latin typeface="Times New Roman"/>
                <a:ea typeface="Times New Roman"/>
              </a:rPr>
              <a:t> matplotlib.pyplot </a:t>
            </a:r>
            <a:r>
              <a:rPr b="0" lang="de-DE" sz="3600" spc="-1" strike="noStrike">
                <a:solidFill>
                  <a:srgbClr val="af00db"/>
                </a:solidFill>
                <a:latin typeface="Times New Roman"/>
                <a:ea typeface="Times New Roman"/>
              </a:rPr>
              <a:t>as</a:t>
            </a:r>
            <a:r>
              <a:rPr b="0" lang="de-DE" sz="3600" spc="-1" strike="noStrike">
                <a:solidFill>
                  <a:srgbClr val="000000"/>
                </a:solidFill>
                <a:latin typeface="Times New Roman"/>
                <a:ea typeface="Times New Roman"/>
              </a:rPr>
              <a:t> plt</a:t>
            </a:r>
            <a:br>
              <a:rPr sz="3600"/>
            </a:br>
            <a:r>
              <a:rPr b="0" lang="de-DE" sz="3600" spc="-1" strike="noStrike">
                <a:solidFill>
                  <a:srgbClr val="000000"/>
                </a:solidFill>
                <a:latin typeface="Times New Roman"/>
                <a:ea typeface="Times New Roman"/>
              </a:rPr>
              <a:t>dataset=pd.read_csv (</a:t>
            </a:r>
            <a:r>
              <a:rPr b="0" lang="de-DE" sz="3600" spc="-1" strike="noStrike">
                <a:solidFill>
                  <a:srgbClr val="a31515"/>
                </a:solidFill>
                <a:latin typeface="Times New Roman"/>
                <a:ea typeface="Times New Roman"/>
              </a:rPr>
              <a:t>"house price.csv"</a:t>
            </a:r>
            <a:r>
              <a:rPr b="0" lang="de-DE" sz="3600" spc="-1" strike="noStrike">
                <a:solidFill>
                  <a:srgbClr val="000000"/>
                </a:solidFill>
                <a:latin typeface="Times New Roman"/>
                <a:ea typeface="Times New Roman"/>
              </a:rPr>
              <a:t>)</a:t>
            </a:r>
            <a:endParaRPr b="0" lang="de-DE" sz="3600" spc="-1" strike="noStrike">
              <a:solidFill>
                <a:srgbClr val="000000"/>
              </a:solidFill>
              <a:latin typeface="Times New Roman"/>
              <a:ea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619200" y="278640"/>
            <a:ext cx="11145240" cy="1165680"/>
          </a:xfrm>
          <a:prstGeom prst="rect">
            <a:avLst/>
          </a:prstGeom>
          <a:noFill/>
          <a:ln w="0">
            <a:noFill/>
          </a:ln>
        </p:spPr>
        <p:txBody>
          <a:bodyPr lIns="0" rIns="0" tIns="0" bIns="0" anchor="ctr">
            <a:noAutofit/>
          </a:bodyPr>
          <a:p>
            <a:pPr indent="0">
              <a:buNone/>
            </a:pPr>
            <a:r>
              <a:rPr b="0" lang="de-DE" sz="8800" spc="-1" strike="noStrike">
                <a:solidFill>
                  <a:srgbClr val="ffffff"/>
                </a:solidFill>
                <a:latin typeface="URW Gothic L"/>
              </a:rPr>
              <a:t>Description</a:t>
            </a:r>
            <a:endParaRPr b="0" lang="de-DE" sz="8800" spc="-1" strike="noStrike">
              <a:solidFill>
                <a:srgbClr val="ffffff"/>
              </a:solidFill>
              <a:latin typeface="URW Gothic L"/>
            </a:endParaRPr>
          </a:p>
        </p:txBody>
      </p:sp>
      <p:sp>
        <p:nvSpPr>
          <p:cNvPr id="52" name="PlaceHolder 2"/>
          <p:cNvSpPr>
            <a:spLocks noGrp="1"/>
          </p:cNvSpPr>
          <p:nvPr>
            <p:ph/>
          </p:nvPr>
        </p:nvSpPr>
        <p:spPr>
          <a:xfrm>
            <a:off x="619200" y="1634040"/>
            <a:ext cx="11145240" cy="4609080"/>
          </a:xfrm>
          <a:prstGeom prst="rect">
            <a:avLst/>
          </a:prstGeom>
          <a:noFill/>
          <a:ln w="0">
            <a:noFill/>
          </a:ln>
        </p:spPr>
        <p:txBody>
          <a:bodyPr lIns="0" rIns="0" tIns="0" bIns="0" anchor="t">
            <a:normAutofit/>
          </a:bodyPr>
          <a:p>
            <a:pPr indent="0">
              <a:lnSpc>
                <a:spcPct val="100000"/>
              </a:lnSpc>
              <a:buNone/>
            </a:pPr>
            <a:r>
              <a:rPr b="0" lang="de-DE" sz="3600" spc="-1" strike="noStrike">
                <a:solidFill>
                  <a:srgbClr val="212121"/>
                </a:solidFill>
                <a:latin typeface="Times New Roman"/>
                <a:ea typeface="Times New Roman"/>
              </a:rPr>
              <a:t> </a:t>
            </a:r>
            <a:r>
              <a:rPr b="0" lang="de-DE" sz="3600" spc="-1" strike="noStrike">
                <a:solidFill>
                  <a:srgbClr val="212121"/>
                </a:solidFill>
                <a:latin typeface="Times New Roman"/>
                <a:ea typeface="Times New Roman"/>
              </a:rPr>
              <a:t>the data to be easily understood by the both literate and illiterate tenants who wished to rent in Teresia Appartment,I briefly went on to described how the access to the buldin</a:t>
            </a:r>
            <a:r>
              <a:rPr b="0" lang="de-DE" sz="3600" spc="-1" strike="noStrike">
                <a:solidFill>
                  <a:srgbClr val="212121"/>
                </a:solidFill>
                <a:latin typeface="Times New Roman"/>
                <a:ea typeface="Times New Roman"/>
              </a:rPr>
              <a:t>For</a:t>
            </a:r>
            <a:r>
              <a:rPr b="0" lang="de-DE" sz="3600" spc="-1" strike="noStrike">
                <a:solidFill>
                  <a:srgbClr val="212121"/>
                </a:solidFill>
                <a:latin typeface="Times New Roman"/>
                <a:ea typeface="Times New Roman"/>
              </a:rPr>
              <a:t>g was. The description it is clearly showing the number of bedrooms and bathrooms available and are equal to show each room was equipped with the bathroom. The idea to this was as a result of cleaningless and personal security to their toiletries.</a:t>
            </a:r>
            <a:endParaRPr b="0" lang="de-DE" sz="3600" spc="-1" strike="noStrike">
              <a:solidFill>
                <a:srgbClr val="212121"/>
              </a:solidFill>
              <a:latin typeface="Times New Roman"/>
              <a:ea typeface="Times New Roman"/>
            </a:endParaRPr>
          </a:p>
          <a:p>
            <a:pPr indent="0">
              <a:lnSpc>
                <a:spcPct val="100000"/>
              </a:lnSpc>
              <a:spcBef>
                <a:spcPts val="374"/>
              </a:spcBef>
              <a:buNone/>
            </a:pPr>
            <a:r>
              <a:rPr b="0" lang="de-DE" sz="3600" spc="-1" strike="noStrike">
                <a:solidFill>
                  <a:srgbClr val="000000"/>
                </a:solidFill>
                <a:latin typeface="Times New Roman"/>
              </a:rPr>
              <a:t>dataset.describe()</a:t>
            </a:r>
            <a:endParaRPr b="0" lang="de-DE" sz="3600" spc="-1" strike="noStrike">
              <a:solidFill>
                <a:srgbClr val="000000"/>
              </a:solidFill>
              <a:latin typeface="Times New Roman"/>
              <a:ea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619200" y="278640"/>
            <a:ext cx="11145240" cy="1165680"/>
          </a:xfrm>
          <a:prstGeom prst="rect">
            <a:avLst/>
          </a:prstGeom>
          <a:noFill/>
          <a:ln w="0">
            <a:noFill/>
          </a:ln>
        </p:spPr>
        <p:txBody>
          <a:bodyPr lIns="0" rIns="0" tIns="0" bIns="0" anchor="ctr">
            <a:noAutofit/>
          </a:bodyPr>
          <a:p>
            <a:pPr indent="0">
              <a:buNone/>
            </a:pPr>
            <a:r>
              <a:rPr b="0" lang="de-DE" sz="8800" spc="-1" strike="noStrike">
                <a:solidFill>
                  <a:srgbClr val="ffffff"/>
                </a:solidFill>
                <a:latin typeface="URW Gothic L"/>
              </a:rPr>
              <a:t>Shape</a:t>
            </a:r>
            <a:endParaRPr b="0" lang="de-DE" sz="8800" spc="-1" strike="noStrike">
              <a:solidFill>
                <a:srgbClr val="ffffff"/>
              </a:solidFill>
              <a:latin typeface="URW Gothic L"/>
            </a:endParaRPr>
          </a:p>
        </p:txBody>
      </p:sp>
      <p:sp>
        <p:nvSpPr>
          <p:cNvPr id="54" name="PlaceHolder 2"/>
          <p:cNvSpPr>
            <a:spLocks noGrp="1"/>
          </p:cNvSpPr>
          <p:nvPr>
            <p:ph/>
          </p:nvPr>
        </p:nvSpPr>
        <p:spPr>
          <a:xfrm>
            <a:off x="619200" y="1634040"/>
            <a:ext cx="11145240" cy="4609080"/>
          </a:xfrm>
          <a:prstGeom prst="rect">
            <a:avLst/>
          </a:prstGeom>
          <a:noFill/>
          <a:ln w="0">
            <a:noFill/>
          </a:ln>
        </p:spPr>
        <p:txBody>
          <a:bodyPr lIns="0" rIns="0" tIns="0" bIns="0" anchor="t">
            <a:normAutofit fontScale="79000"/>
          </a:bodyPr>
          <a:p>
            <a:pPr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0" lang="de-DE" sz="3600" spc="-1" strike="noStrike">
                <a:solidFill>
                  <a:srgbClr val="212121"/>
                </a:solidFill>
                <a:latin typeface="Times New Roman"/>
              </a:rPr>
              <a:t>his shows the sizes of row and column to which the room resembled.</a:t>
            </a:r>
            <a:endParaRPr b="0" lang="de-DE" sz="3600" spc="-1" strike="noStrike">
              <a:solidFill>
                <a:srgbClr val="212121"/>
              </a:solidFill>
              <a:latin typeface="Times New Roman"/>
              <a:ea typeface="Times New Roman"/>
            </a:endParaRPr>
          </a:p>
          <a:p>
            <a:pPr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0" lang="de-DE" sz="3600" spc="-1" strike="noStrike">
                <a:solidFill>
                  <a:srgbClr val="000000"/>
                </a:solidFill>
                <a:latin typeface="Times New Roman"/>
              </a:rPr>
              <a:t>dataset.shape</a:t>
            </a:r>
            <a:endParaRPr b="0" lang="de-DE" sz="3600" spc="-1" strike="noStrike">
              <a:solidFill>
                <a:srgbClr val="000000"/>
              </a:solidFill>
              <a:latin typeface="Times New Roman"/>
              <a:ea typeface="Times New Roman"/>
            </a:endParaRPr>
          </a:p>
          <a:p>
            <a:pPr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0" lang="de-DE" sz="3600" spc="-1" strike="noStrike">
                <a:solidFill>
                  <a:srgbClr val="212121"/>
                </a:solidFill>
                <a:latin typeface="Times New Roman"/>
              </a:rPr>
              <a:t>(505, 8)</a:t>
            </a:r>
            <a:endParaRPr b="0" lang="de-DE" sz="3600" spc="-1" strike="noStrike">
              <a:solidFill>
                <a:srgbClr val="212121"/>
              </a:solidFill>
              <a:latin typeface="Times New Roman"/>
              <a:ea typeface="Times New Roman"/>
            </a:endParaRPr>
          </a:p>
          <a:p>
            <a:pPr indent="0">
              <a:lnSpc>
                <a:spcPct val="100000"/>
              </a:lnSpc>
              <a:spcBef>
                <a:spcPts val="374"/>
              </a:spcBef>
              <a:buNone/>
            </a:pPr>
            <a:endParaRPr b="0" lang="de-DE" sz="3600" spc="-1" strike="noStrike">
              <a:solidFill>
                <a:srgbClr val="000000"/>
              </a:solidFill>
              <a:latin typeface="Times New Roman"/>
            </a:endParaRPr>
          </a:p>
          <a:p>
            <a:pPr indent="0">
              <a:lnSpc>
                <a:spcPct val="100000"/>
              </a:lnSpc>
              <a:buNone/>
            </a:pPr>
            <a:endParaRPr b="0" lang="de-DE" sz="3600" spc="-1" strike="noStrike">
              <a:solidFill>
                <a:srgbClr val="212121"/>
              </a:solidFill>
              <a:latin typeface="Times New Roman"/>
              <a:ea typeface="Times New Roman"/>
            </a:endParaRPr>
          </a:p>
          <a:p>
            <a:pPr indent="0" algn="ctr">
              <a:lnSpc>
                <a:spcPct val="100000"/>
              </a:lnSpc>
              <a:spcBef>
                <a:spcPts val="374"/>
              </a:spcBef>
              <a:buNone/>
            </a:pPr>
            <a:endParaRPr b="0" lang="de-DE" sz="3600" spc="-1" strike="noStrike">
              <a:solidFill>
                <a:srgbClr val="212121"/>
              </a:solidFill>
              <a:latin typeface="Times New Roman"/>
              <a:ea typeface="Times New Roman"/>
            </a:endParaRPr>
          </a:p>
          <a:p>
            <a:pPr marL="67680"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0" lang="de-DE" sz="3600" spc="-1" strike="noStrike">
                <a:solidFill>
                  <a:srgbClr val="000000"/>
                </a:solidFill>
                <a:latin typeface="Times New Roman"/>
              </a:rPr>
              <a:t>dataset.head()</a:t>
            </a:r>
            <a:endParaRPr b="0" lang="de-DE" sz="3600" spc="-1" strike="noStrike">
              <a:solidFill>
                <a:srgbClr val="000000"/>
              </a:solidFill>
              <a:latin typeface="Times New Roman"/>
              <a:ea typeface="Times New Roman"/>
            </a:endParaRPr>
          </a:p>
          <a:p>
            <a:pPr indent="0">
              <a:lnSpc>
                <a:spcPct val="100000"/>
              </a:lnSpc>
              <a:spcBef>
                <a:spcPts val="374"/>
              </a:spcBef>
              <a:buNone/>
            </a:pPr>
            <a:endParaRPr b="0" lang="de-DE" sz="3600" spc="-1" strike="noStrike">
              <a:solidFill>
                <a:srgbClr val="000000"/>
              </a:solidFill>
              <a:latin typeface="Times New Roman"/>
            </a:endParaRPr>
          </a:p>
          <a:p>
            <a:pPr indent="0">
              <a:lnSpc>
                <a:spcPct val="100000"/>
              </a:lnSpc>
              <a:buNone/>
            </a:pPr>
            <a:endParaRPr b="0" lang="de-DE" sz="3600" spc="-1" strike="noStrike">
              <a:solidFill>
                <a:srgbClr val="212121"/>
              </a:solidFill>
              <a:latin typeface="Times New Roman"/>
              <a:ea typeface="Times New Roman"/>
            </a:endParaRPr>
          </a:p>
          <a:p>
            <a:pPr indent="0" algn="ctr">
              <a:lnSpc>
                <a:spcPct val="100000"/>
              </a:lnSpc>
              <a:spcBef>
                <a:spcPts val="374"/>
              </a:spcBef>
              <a:buNone/>
            </a:pPr>
            <a:endParaRPr b="0" lang="de-DE" sz="3600" spc="-1" strike="noStrike">
              <a:solidFill>
                <a:srgbClr val="212121"/>
              </a:solidFill>
              <a:latin typeface="Times New Roman"/>
              <a:ea typeface="Times New Roman"/>
            </a:endParaRPr>
          </a:p>
          <a:p>
            <a:pPr marL="67680"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0" lang="de-DE" sz="3600" spc="-1" strike="noStrike">
                <a:solidFill>
                  <a:srgbClr val="000000"/>
                </a:solidFill>
                <a:latin typeface="Times New Roman"/>
              </a:rPr>
              <a:t>dataset.tail()</a:t>
            </a:r>
            <a:endParaRPr b="0" lang="de-DE" sz="3600" spc="-1" strike="noStrike">
              <a:solidFill>
                <a:srgbClr val="000000"/>
              </a:solidFill>
              <a:latin typeface="Times New Roman"/>
              <a:ea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619200" y="278640"/>
            <a:ext cx="11145240" cy="1165680"/>
          </a:xfrm>
          <a:prstGeom prst="rect">
            <a:avLst/>
          </a:prstGeom>
          <a:noFill/>
          <a:ln w="0">
            <a:noFill/>
          </a:ln>
        </p:spPr>
        <p:txBody>
          <a:bodyPr lIns="0" rIns="0" tIns="0" bIns="0" anchor="ctr">
            <a:noAutofit/>
          </a:bodyPr>
          <a:p>
            <a:pPr indent="0">
              <a:buNone/>
            </a:pPr>
            <a:r>
              <a:rPr b="0" lang="de-DE" sz="8800" spc="-1" strike="noStrike">
                <a:solidFill>
                  <a:srgbClr val="ffffff"/>
                </a:solidFill>
                <a:latin typeface="URW Gothic L"/>
              </a:rPr>
              <a:t>Data corelation</a:t>
            </a:r>
            <a:endParaRPr b="0" lang="de-DE" sz="8800" spc="-1" strike="noStrike">
              <a:solidFill>
                <a:srgbClr val="ffffff"/>
              </a:solidFill>
              <a:latin typeface="URW Gothic L"/>
            </a:endParaRPr>
          </a:p>
        </p:txBody>
      </p:sp>
      <p:sp>
        <p:nvSpPr>
          <p:cNvPr id="56" name="PlaceHolder 2"/>
          <p:cNvSpPr>
            <a:spLocks noGrp="1"/>
          </p:cNvSpPr>
          <p:nvPr>
            <p:ph/>
          </p:nvPr>
        </p:nvSpPr>
        <p:spPr>
          <a:xfrm>
            <a:off x="619200" y="1634040"/>
            <a:ext cx="11145240" cy="4609080"/>
          </a:xfrm>
          <a:prstGeom prst="rect">
            <a:avLst/>
          </a:prstGeom>
          <a:noFill/>
          <a:ln w="0">
            <a:noFill/>
          </a:ln>
        </p:spPr>
        <p:txBody>
          <a:bodyPr lIns="0" rIns="0" tIns="0" bIns="0" anchor="t">
            <a:normAutofit fontScale="74000"/>
          </a:bodyPr>
          <a:p>
            <a:pPr indent="0">
              <a:lnSpc>
                <a:spcPct val="100000"/>
              </a:lnSpc>
              <a:spcBef>
                <a:spcPts val="374"/>
              </a:spcBef>
              <a:buNone/>
            </a:pPr>
            <a:r>
              <a:rPr b="0" lang="de-DE" sz="3600" spc="-1" strike="noStrike">
                <a:solidFill>
                  <a:srgbClr val="000000"/>
                </a:solidFill>
                <a:latin typeface="Times New Roman"/>
              </a:rPr>
              <a:t>I intendend to make it understood better on the correlation to the tenants among price, size, bedrooms, bathrooms, zip code, lot size. </a:t>
            </a:r>
            <a:endParaRPr b="0" lang="de-DE" sz="3600" spc="-1" strike="noStrike">
              <a:solidFill>
                <a:srgbClr val="000000"/>
              </a:solidFill>
              <a:latin typeface="Times New Roman"/>
              <a:ea typeface="Times New Roman"/>
            </a:endParaRPr>
          </a:p>
          <a:p>
            <a:pPr indent="0">
              <a:lnSpc>
                <a:spcPct val="100000"/>
              </a:lnSpc>
              <a:spcBef>
                <a:spcPts val="374"/>
              </a:spcBef>
              <a:buNone/>
            </a:pPr>
            <a:r>
              <a:rPr b="0" lang="de-DE" sz="3600" spc="-1" strike="noStrike">
                <a:solidFill>
                  <a:srgbClr val="000000"/>
                </a:solidFill>
                <a:latin typeface="Times New Roman"/>
              </a:rPr>
              <a:t>dataset.corr()</a:t>
            </a:r>
            <a:endParaRPr b="0" lang="de-DE" sz="3600" spc="-1" strike="noStrike">
              <a:solidFill>
                <a:srgbClr val="000000"/>
              </a:solidFill>
              <a:latin typeface="Times New Roman"/>
              <a:ea typeface="Times New Roman"/>
            </a:endParaRPr>
          </a:p>
          <a:p>
            <a:pPr indent="0">
              <a:lnSpc>
                <a:spcPct val="100000"/>
              </a:lnSpc>
              <a:spcBef>
                <a:spcPts val="374"/>
              </a:spcBef>
              <a:buNone/>
            </a:pPr>
            <a:endParaRPr b="0" lang="de-DE" sz="3600" spc="-1" strike="noStrike">
              <a:solidFill>
                <a:srgbClr val="000000"/>
              </a:solidFill>
              <a:latin typeface="Times New Roman"/>
            </a:endParaRPr>
          </a:p>
          <a:p>
            <a:pPr indent="0">
              <a:lnSpc>
                <a:spcPct val="100000"/>
              </a:lnSpc>
              <a:buNone/>
            </a:pPr>
            <a:r>
              <a:rPr b="0" lang="de-DE" sz="3600" spc="-1" strike="noStrike">
                <a:solidFill>
                  <a:srgbClr val="212121"/>
                </a:solidFill>
                <a:latin typeface="Times New Roman"/>
              </a:rPr>
              <a:t>This was to easily prove that every room gave an accurate measurement without any poor conditions.</a:t>
            </a:r>
            <a:endParaRPr b="0" lang="de-DE" sz="3600" spc="-1" strike="noStrike">
              <a:solidFill>
                <a:srgbClr val="212121"/>
              </a:solidFill>
              <a:latin typeface="Times New Roman"/>
              <a:ea typeface="Times New Roman"/>
            </a:endParaRPr>
          </a:p>
          <a:p>
            <a:pPr indent="0" algn="ctr">
              <a:lnSpc>
                <a:spcPct val="100000"/>
              </a:lnSpc>
              <a:spcBef>
                <a:spcPts val="374"/>
              </a:spcBef>
              <a:buNone/>
            </a:pPr>
            <a:r>
              <a:rPr b="0" lang="de-DE" sz="3600" spc="-1" strike="noStrike">
                <a:solidFill>
                  <a:srgbClr val="212121"/>
                </a:solidFill>
                <a:latin typeface="Times New Roman"/>
              </a:rPr>
              <a:t>1s</a:t>
            </a:r>
            <a:endParaRPr b="0" lang="de-DE" sz="3600" spc="-1" strike="noStrike">
              <a:solidFill>
                <a:srgbClr val="212121"/>
              </a:solidFill>
              <a:latin typeface="Times New Roman"/>
              <a:ea typeface="Times New Roman"/>
            </a:endParaRPr>
          </a:p>
          <a:p>
            <a:pPr marL="63360" indent="0">
              <a:lnSpc>
                <a:spcPct val="100000"/>
              </a:lnSpc>
              <a:buNone/>
              <a:tabLst>
                <a:tab algn="l" pos="581760"/>
                <a:tab algn="l" pos="1163160"/>
                <a:tab algn="l" pos="1744920"/>
                <a:tab algn="l" pos="2326680"/>
                <a:tab algn="l" pos="2908440"/>
                <a:tab algn="l" pos="3489840"/>
                <a:tab algn="l" pos="4071600"/>
                <a:tab algn="l" pos="4653360"/>
                <a:tab algn="l" pos="5235120"/>
                <a:tab algn="l" pos="5816520"/>
                <a:tab algn="l" pos="6398280"/>
                <a:tab algn="l" pos="6980040"/>
                <a:tab algn="l" pos="7561440"/>
                <a:tab algn="l" pos="8143200"/>
                <a:tab algn="l" pos="8724960"/>
                <a:tab algn="l" pos="9306720"/>
              </a:tabLst>
            </a:pPr>
            <a:r>
              <a:rPr b="0" lang="de-DE" sz="3600" spc="-1" strike="noStrike">
                <a:solidFill>
                  <a:srgbClr val="000000"/>
                </a:solidFill>
                <a:latin typeface="Times New Roman"/>
                <a:ea typeface="Times New Roman"/>
              </a:rPr>
              <a:t>corr_matrix=dataset.corr()</a:t>
            </a:r>
            <a:br>
              <a:rPr sz="3600"/>
            </a:br>
            <a:r>
              <a:rPr b="0" lang="de-DE" sz="3600" spc="-1" strike="noStrike">
                <a:solidFill>
                  <a:srgbClr val="000000"/>
                </a:solidFill>
                <a:latin typeface="Times New Roman"/>
                <a:ea typeface="Times New Roman"/>
              </a:rPr>
              <a:t>sns.heatmap(corr_matrix,annot=</a:t>
            </a:r>
            <a:r>
              <a:rPr b="0" lang="de-DE" sz="3600" spc="-1" strike="noStrike">
                <a:solidFill>
                  <a:srgbClr val="0000ff"/>
                </a:solidFill>
                <a:latin typeface="Times New Roman"/>
                <a:ea typeface="Times New Roman"/>
              </a:rPr>
              <a:t>True</a:t>
            </a:r>
            <a:r>
              <a:rPr b="0" lang="de-DE" sz="3600" spc="-1" strike="noStrike">
                <a:solidFill>
                  <a:srgbClr val="000000"/>
                </a:solidFill>
                <a:latin typeface="Times New Roman"/>
                <a:ea typeface="Times New Roman"/>
              </a:rPr>
              <a:t>,cmap=</a:t>
            </a:r>
            <a:r>
              <a:rPr b="0" lang="de-DE" sz="3600" spc="-1" strike="noStrike">
                <a:solidFill>
                  <a:srgbClr val="a31515"/>
                </a:solidFill>
                <a:latin typeface="Times New Roman"/>
                <a:ea typeface="Times New Roman"/>
              </a:rPr>
              <a:t>'coolwarm'</a:t>
            </a:r>
            <a:r>
              <a:rPr b="0" lang="de-DE" sz="3600" spc="-1" strike="noStrike">
                <a:solidFill>
                  <a:srgbClr val="000000"/>
                </a:solidFill>
                <a:latin typeface="Times New Roman"/>
                <a:ea typeface="Times New Roman"/>
              </a:rPr>
              <a:t>)</a:t>
            </a:r>
            <a:br>
              <a:rPr sz="3600"/>
            </a:br>
            <a:r>
              <a:rPr b="0" lang="de-DE" sz="3600" spc="-1" strike="noStrike">
                <a:solidFill>
                  <a:srgbClr val="000000"/>
                </a:solidFill>
                <a:latin typeface="Times New Roman"/>
                <a:ea typeface="Times New Roman"/>
              </a:rPr>
              <a:t>plt.title(</a:t>
            </a:r>
            <a:r>
              <a:rPr b="0" lang="de-DE" sz="3600" spc="-1" strike="noStrike">
                <a:solidFill>
                  <a:srgbClr val="a31515"/>
                </a:solidFill>
                <a:latin typeface="Times New Roman"/>
                <a:ea typeface="Times New Roman"/>
              </a:rPr>
              <a:t>'Correlation Matrix'</a:t>
            </a:r>
            <a:r>
              <a:rPr b="0" lang="de-DE" sz="3600" spc="-1" strike="noStrike">
                <a:solidFill>
                  <a:srgbClr val="000000"/>
                </a:solidFill>
                <a:latin typeface="Times New Roman"/>
                <a:ea typeface="Times New Roman"/>
              </a:rPr>
              <a:t>)</a:t>
            </a:r>
            <a:br>
              <a:rPr sz="3600"/>
            </a:br>
            <a:r>
              <a:rPr b="0" lang="de-DE" sz="3600" spc="-1" strike="noStrike">
                <a:solidFill>
                  <a:srgbClr val="000000"/>
                </a:solidFill>
                <a:latin typeface="Times New Roman"/>
                <a:ea typeface="Times New Roman"/>
              </a:rPr>
              <a:t>plt.show()</a:t>
            </a:r>
            <a:br>
              <a:rPr sz="3600"/>
            </a:br>
            <a:r>
              <a:rPr b="0" lang="de-DE" sz="3600" spc="-1" strike="noStrike">
                <a:solidFill>
                  <a:srgbClr val="795e26"/>
                </a:solidFill>
                <a:latin typeface="Times New Roman"/>
                <a:ea typeface="Times New Roman"/>
              </a:rPr>
              <a:t>print</a:t>
            </a:r>
            <a:r>
              <a:rPr b="0" lang="de-DE" sz="3600" spc="-1" strike="noStrike">
                <a:solidFill>
                  <a:srgbClr val="000000"/>
                </a:solidFill>
                <a:latin typeface="Times New Roman"/>
                <a:ea typeface="Times New Roman"/>
              </a:rPr>
              <a:t>(</a:t>
            </a:r>
            <a:r>
              <a:rPr b="0" lang="de-DE" sz="3600" spc="-1" strike="noStrike">
                <a:solidFill>
                  <a:srgbClr val="a31515"/>
                </a:solidFill>
                <a:latin typeface="Times New Roman"/>
                <a:ea typeface="Times New Roman"/>
              </a:rPr>
              <a:t>'correlation'</a:t>
            </a:r>
            <a:r>
              <a:rPr b="0" lang="de-DE" sz="3600" spc="-1" strike="noStrike">
                <a:solidFill>
                  <a:srgbClr val="000000"/>
                </a:solidFill>
                <a:latin typeface="Times New Roman"/>
                <a:ea typeface="Times New Roman"/>
              </a:rPr>
              <a:t>)</a:t>
            </a:r>
            <a:endParaRPr b="0" lang="de-DE" sz="3600" spc="-1" strike="noStrike">
              <a:solidFill>
                <a:srgbClr val="000000"/>
              </a:solidFill>
              <a:latin typeface="Times New Roman"/>
              <a:ea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619200" y="278640"/>
            <a:ext cx="11145240" cy="1165680"/>
          </a:xfrm>
          <a:prstGeom prst="rect">
            <a:avLst/>
          </a:prstGeom>
          <a:noFill/>
          <a:ln w="0">
            <a:noFill/>
          </a:ln>
        </p:spPr>
        <p:txBody>
          <a:bodyPr lIns="0" rIns="0" tIns="0" bIns="0" anchor="ctr">
            <a:noAutofit/>
          </a:bodyPr>
          <a:p>
            <a:pPr indent="0">
              <a:buNone/>
            </a:pPr>
            <a:r>
              <a:rPr b="0" lang="de-DE" sz="8800" spc="-1" strike="noStrike">
                <a:solidFill>
                  <a:srgbClr val="ffffff"/>
                </a:solidFill>
                <a:latin typeface="URW Gothic L"/>
              </a:rPr>
              <a:t>	</a:t>
            </a:r>
            <a:r>
              <a:rPr b="0" lang="de-DE" sz="8800" spc="-1" strike="noStrike">
                <a:solidFill>
                  <a:srgbClr val="ffffff"/>
                </a:solidFill>
                <a:latin typeface="URW Gothic L"/>
              </a:rPr>
              <a:t>Corelation price</a:t>
            </a:r>
            <a:endParaRPr b="0" lang="de-DE" sz="8800" spc="-1" strike="noStrike">
              <a:solidFill>
                <a:srgbClr val="ffffff"/>
              </a:solidFill>
              <a:latin typeface="URW Gothic L"/>
            </a:endParaRPr>
          </a:p>
        </p:txBody>
      </p:sp>
      <p:sp>
        <p:nvSpPr>
          <p:cNvPr id="58" name="PlaceHolder 2"/>
          <p:cNvSpPr>
            <a:spLocks noGrp="1"/>
          </p:cNvSpPr>
          <p:nvPr>
            <p:ph/>
          </p:nvPr>
        </p:nvSpPr>
        <p:spPr>
          <a:xfrm>
            <a:off x="619200" y="1634040"/>
            <a:ext cx="11145240" cy="4609080"/>
          </a:xfrm>
          <a:prstGeom prst="rect">
            <a:avLst/>
          </a:prstGeom>
          <a:noFill/>
          <a:ln w="0">
            <a:noFill/>
          </a:ln>
        </p:spPr>
        <p:txBody>
          <a:bodyPr lIns="0" rIns="0" tIns="0" bIns="0" anchor="t">
            <a:normAutofit fontScale="68000"/>
          </a:bodyPr>
          <a:p>
            <a:pPr indent="0">
              <a:lnSpc>
                <a:spcPct val="100000"/>
              </a:lnSpc>
              <a:spcBef>
                <a:spcPts val="374"/>
              </a:spcBef>
              <a:buNone/>
            </a:pPr>
            <a:r>
              <a:rPr b="0" lang="de-DE" sz="3600" spc="-1" strike="noStrike">
                <a:solidFill>
                  <a:srgbClr val="000000"/>
                </a:solidFill>
                <a:latin typeface="Times New Roman"/>
              </a:rPr>
              <a:t>I used the formula below to give out a correlation data on a bar graph that looked presentable and good. I used Price, Size, Bedrooms, Bathrooms, Zip code and Lot size to show their varying in for one to get the rooms.</a:t>
            </a:r>
            <a:endParaRPr b="0" lang="de-DE" sz="3600" spc="-1" strike="noStrike">
              <a:solidFill>
                <a:srgbClr val="000000"/>
              </a:solidFill>
              <a:latin typeface="Times New Roman"/>
              <a:ea typeface="Times New Roman"/>
            </a:endParaRPr>
          </a:p>
          <a:p>
            <a:pPr indent="0">
              <a:lnSpc>
                <a:spcPct val="100000"/>
              </a:lnSpc>
              <a:spcBef>
                <a:spcPts val="374"/>
              </a:spcBef>
              <a:buNone/>
            </a:pPr>
            <a:r>
              <a:rPr b="0" lang="de-DE" sz="3600" spc="-1" strike="noStrike">
                <a:solidFill>
                  <a:srgbClr val="000000"/>
                </a:solidFill>
                <a:latin typeface="Times New Roman"/>
              </a:rPr>
              <a:t>The price of the rooms gave the highest correlation while the zip code and lot size were the least with same correlation. The correlation of the bedrooms and bathrooms differed very little.</a:t>
            </a:r>
            <a:endParaRPr b="0" lang="de-DE" sz="3600" spc="-1" strike="noStrike">
              <a:solidFill>
                <a:srgbClr val="000000"/>
              </a:solidFill>
              <a:latin typeface="Times New Roman"/>
              <a:ea typeface="Times New Roman"/>
            </a:endParaRPr>
          </a:p>
          <a:p>
            <a:pPr indent="0">
              <a:lnSpc>
                <a:spcPct val="100000"/>
              </a:lnSpc>
              <a:spcBef>
                <a:spcPts val="374"/>
              </a:spcBef>
              <a:buNone/>
            </a:pPr>
            <a:endParaRPr b="0" lang="de-DE" sz="3600" spc="-1" strike="noStrike">
              <a:solidFill>
                <a:srgbClr val="000000"/>
              </a:solidFill>
              <a:latin typeface="Times New Roman"/>
              <a:ea typeface="Times New Roman"/>
            </a:endParaRPr>
          </a:p>
          <a:p>
            <a:pPr indent="0">
              <a:lnSpc>
                <a:spcPct val="100000"/>
              </a:lnSpc>
              <a:spcBef>
                <a:spcPts val="374"/>
              </a:spcBef>
              <a:buNone/>
            </a:pPr>
            <a:r>
              <a:rPr b="0" lang="de-DE" sz="3600" spc="-1" strike="noStrike">
                <a:solidFill>
                  <a:srgbClr val="000000"/>
                </a:solidFill>
                <a:latin typeface="Times New Roman"/>
                <a:ea typeface="Times New Roman"/>
              </a:rPr>
              <a:t>correlations=dataset.corr()[</a:t>
            </a:r>
            <a:r>
              <a:rPr b="0" lang="de-DE" sz="3600" spc="-1" strike="noStrike">
                <a:solidFill>
                  <a:srgbClr val="a31515"/>
                </a:solidFill>
                <a:latin typeface="Times New Roman"/>
                <a:ea typeface="Times New Roman"/>
              </a:rPr>
              <a:t>"price"</a:t>
            </a:r>
            <a:r>
              <a:rPr b="0" lang="de-DE" sz="3600" spc="-1" strike="noStrike">
                <a:solidFill>
                  <a:srgbClr val="000000"/>
                </a:solidFill>
                <a:latin typeface="Times New Roman"/>
                <a:ea typeface="Times New Roman"/>
              </a:rPr>
              <a:t>].sort_values(ascending=</a:t>
            </a:r>
            <a:r>
              <a:rPr b="0" lang="de-DE" sz="3600" spc="-1" strike="noStrike">
                <a:solidFill>
                  <a:srgbClr val="0000ff"/>
                </a:solidFill>
                <a:latin typeface="Times New Roman"/>
                <a:ea typeface="Times New Roman"/>
              </a:rPr>
              <a:t>False</a:t>
            </a:r>
            <a:r>
              <a:rPr b="0" lang="de-DE" sz="3600" spc="-1" strike="noStrike">
                <a:solidFill>
                  <a:srgbClr val="000000"/>
                </a:solidFill>
                <a:latin typeface="Times New Roman"/>
                <a:ea typeface="Times New Roman"/>
              </a:rPr>
              <a:t>)</a:t>
            </a:r>
            <a:br>
              <a:rPr sz="3600"/>
            </a:br>
            <a:r>
              <a:rPr b="0" lang="de-DE" sz="3600" spc="-1" strike="noStrike">
                <a:solidFill>
                  <a:srgbClr val="000000"/>
                </a:solidFill>
                <a:latin typeface="Times New Roman"/>
                <a:ea typeface="Times New Roman"/>
              </a:rPr>
              <a:t>plt.bar(correlations.index,correlations)</a:t>
            </a:r>
            <a:br>
              <a:rPr sz="3600"/>
            </a:br>
            <a:r>
              <a:rPr b="0" lang="de-DE" sz="3600" spc="-1" strike="noStrike">
                <a:solidFill>
                  <a:srgbClr val="000000"/>
                </a:solidFill>
                <a:latin typeface="Times New Roman"/>
                <a:ea typeface="Times New Roman"/>
              </a:rPr>
              <a:t>plt.xlabel(</a:t>
            </a:r>
            <a:r>
              <a:rPr b="0" lang="de-DE" sz="3600" spc="-1" strike="noStrike">
                <a:solidFill>
                  <a:srgbClr val="a31515"/>
                </a:solidFill>
                <a:latin typeface="Times New Roman"/>
                <a:ea typeface="Times New Roman"/>
              </a:rPr>
              <a:t>"Features"</a:t>
            </a:r>
            <a:r>
              <a:rPr b="0" lang="de-DE" sz="3600" spc="-1" strike="noStrike">
                <a:solidFill>
                  <a:srgbClr val="000000"/>
                </a:solidFill>
                <a:latin typeface="Times New Roman"/>
                <a:ea typeface="Times New Roman"/>
              </a:rPr>
              <a:t>)</a:t>
            </a:r>
            <a:br>
              <a:rPr sz="3600"/>
            </a:br>
            <a:r>
              <a:rPr b="0" lang="de-DE" sz="3600" spc="-1" strike="noStrike">
                <a:solidFill>
                  <a:srgbClr val="000000"/>
                </a:solidFill>
                <a:latin typeface="Times New Roman"/>
                <a:ea typeface="Times New Roman"/>
              </a:rPr>
              <a:t>plt.ylabel(</a:t>
            </a:r>
            <a:r>
              <a:rPr b="0" lang="de-DE" sz="3600" spc="-1" strike="noStrike">
                <a:solidFill>
                  <a:srgbClr val="a31515"/>
                </a:solidFill>
                <a:latin typeface="Times New Roman"/>
                <a:ea typeface="Times New Roman"/>
              </a:rPr>
              <a:t>"correlation"</a:t>
            </a:r>
            <a:r>
              <a:rPr b="0" lang="de-DE" sz="3600" spc="-1" strike="noStrike">
                <a:solidFill>
                  <a:srgbClr val="000000"/>
                </a:solidFill>
                <a:latin typeface="Times New Roman"/>
                <a:ea typeface="Times New Roman"/>
              </a:rPr>
              <a:t>)</a:t>
            </a:r>
            <a:br>
              <a:rPr sz="3600"/>
            </a:br>
            <a:r>
              <a:rPr b="0" lang="de-DE" sz="3600" spc="-1" strike="noStrike">
                <a:solidFill>
                  <a:srgbClr val="000000"/>
                </a:solidFill>
                <a:latin typeface="Times New Roman"/>
                <a:ea typeface="Times New Roman"/>
              </a:rPr>
              <a:t>plt.title(</a:t>
            </a:r>
            <a:r>
              <a:rPr b="0" lang="de-DE" sz="3600" spc="-1" strike="noStrike">
                <a:solidFill>
                  <a:srgbClr val="a31515"/>
                </a:solidFill>
                <a:latin typeface="Times New Roman"/>
                <a:ea typeface="Times New Roman"/>
              </a:rPr>
              <a:t>"correlation value for house price prediction"</a:t>
            </a:r>
            <a:r>
              <a:rPr b="0" lang="de-DE" sz="3600" spc="-1" strike="noStrike">
                <a:solidFill>
                  <a:srgbClr val="000000"/>
                </a:solidFill>
                <a:latin typeface="Times New Roman"/>
                <a:ea typeface="Times New Roman"/>
              </a:rPr>
              <a:t>)</a:t>
            </a:r>
            <a:br>
              <a:rPr sz="3600"/>
            </a:br>
            <a:r>
              <a:rPr b="0" lang="de-DE" sz="3600" spc="-1" strike="noStrike">
                <a:solidFill>
                  <a:srgbClr val="000000"/>
                </a:solidFill>
                <a:latin typeface="Times New Roman"/>
                <a:ea typeface="Times New Roman"/>
              </a:rPr>
              <a:t>plt.show()</a:t>
            </a:r>
            <a:endParaRPr b="0" lang="de-DE" sz="3600" spc="-1" strike="noStrike">
              <a:solidFill>
                <a:srgbClr val="000000"/>
              </a:solidFill>
              <a:latin typeface="Times New Roman"/>
              <a:ea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619200" y="278640"/>
            <a:ext cx="11145240" cy="1165680"/>
          </a:xfrm>
          <a:prstGeom prst="rect">
            <a:avLst/>
          </a:prstGeom>
          <a:noFill/>
          <a:ln w="0">
            <a:noFill/>
          </a:ln>
        </p:spPr>
        <p:txBody>
          <a:bodyPr lIns="0" rIns="0" tIns="0" bIns="0" anchor="ctr">
            <a:noAutofit/>
          </a:bodyPr>
          <a:p>
            <a:pPr indent="0">
              <a:buNone/>
            </a:pPr>
            <a:r>
              <a:rPr b="0" lang="de-DE" sz="8800" spc="-1" strike="noStrike">
                <a:solidFill>
                  <a:srgbClr val="ffffff"/>
                </a:solidFill>
                <a:latin typeface="URW Gothic L"/>
              </a:rPr>
              <a:t>Null</a:t>
            </a:r>
            <a:endParaRPr b="0" lang="de-DE" sz="8800" spc="-1" strike="noStrike">
              <a:solidFill>
                <a:srgbClr val="ffffff"/>
              </a:solidFill>
              <a:latin typeface="URW Gothic L"/>
            </a:endParaRPr>
          </a:p>
        </p:txBody>
      </p:sp>
      <p:sp>
        <p:nvSpPr>
          <p:cNvPr id="60" name="PlaceHolder 2"/>
          <p:cNvSpPr>
            <a:spLocks noGrp="1"/>
          </p:cNvSpPr>
          <p:nvPr>
            <p:ph/>
          </p:nvPr>
        </p:nvSpPr>
        <p:spPr>
          <a:xfrm>
            <a:off x="619200" y="1634040"/>
            <a:ext cx="11145240" cy="4609080"/>
          </a:xfrm>
          <a:prstGeom prst="rect">
            <a:avLst/>
          </a:prstGeom>
          <a:noFill/>
          <a:ln w="0">
            <a:noFill/>
          </a:ln>
        </p:spPr>
        <p:txBody>
          <a:bodyPr lIns="0" rIns="0" tIns="0" bIns="0" anchor="t">
            <a:normAutofit/>
          </a:bodyPr>
          <a:p>
            <a:pPr indent="0">
              <a:lnSpc>
                <a:spcPct val="100000"/>
              </a:lnSpc>
              <a:buNone/>
            </a:pPr>
            <a:r>
              <a:rPr b="0" lang="de-DE" sz="3600" spc="-1" strike="noStrike">
                <a:solidFill>
                  <a:srgbClr val="212121"/>
                </a:solidFill>
                <a:latin typeface="var(--colab-code-font-family)"/>
                <a:ea typeface="Times New Roman"/>
              </a:rPr>
              <a:t> </a:t>
            </a:r>
            <a:r>
              <a:rPr b="0" lang="de-DE" sz="3600" spc="-1" strike="noStrike">
                <a:solidFill>
                  <a:srgbClr val="212121"/>
                </a:solidFill>
                <a:latin typeface="var(--colab-code-font-family)"/>
                <a:ea typeface="Times New Roman"/>
              </a:rPr>
              <a:t>I tried to prove my data whether it was correctly posted and my results were perfect everything I posted above was true to all what was accessed. To all bedroom and bathroom measurements are found to be perfect and suitable for living</a:t>
            </a:r>
            <a:endParaRPr b="0" lang="de-DE" sz="3600" spc="-1" strike="noStrike">
              <a:solidFill>
                <a:srgbClr val="212121"/>
              </a:solidFill>
              <a:latin typeface="var(--colab-code-font-family)"/>
              <a:ea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TotalTime>
  <Application>LibreOffice/7.4.5.1$Linux_X86_64 LibreOffice_project/40$Build-1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2023-04-15T18:17:13Z</dcterms:created>
  <dc:creator/>
  <dc:description/>
  <dc:language>en-ZW</dc:language>
  <cp:lastModifiedBy/>
  <dcterms:modified xsi:type="dcterms:W3CDTF">2023-04-15T18:42:04Z</dcterms:modified>
  <cp:revision>2</cp:revision>
  <dc:subject/>
  <dc:title/>
</cp:coreProperties>
</file>