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F972-1823-45C9-A642-4ECAE1C6E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7DB6B-6653-4530-BC78-A57226A22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1AE6-44D2-41E0-8619-D299BFFB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8BD89-03BD-4B81-AC94-148BF677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818A-129B-4AAB-86B8-5E9DEB80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2FB18-2C92-4837-A068-A05954F7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EBD989-E974-42D7-B5E6-7FF4FAD92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5572B-B8FE-4BFD-8725-93BBFB2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4E0B5-C34E-4A22-80FD-1B9DE8A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57203-B9AF-4C20-A8B2-A8AC169E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2A7ECB-434F-4D44-82C6-B4060F850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26A48-C50C-4263-8B5D-655A4F8B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E2BE9-172A-4ED1-8AB8-EC2AAFE1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96C07-663E-45C4-BBCD-7D462263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42DB3-725F-4C8A-AB8D-5887C0A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6EB21-C5A1-4946-95E5-05627D08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33E1F-4232-4DCC-94F5-94435EC5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B9F7A-EEF9-44FF-B552-D5592245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C065B-EA25-407B-B47F-BB978F4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168E1-E5A4-46E9-9198-8FC9755B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2B0-9B68-4D53-836F-6CAC6736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A7737-61BF-4A19-A1C4-BEA6FA64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5F1BF-F66A-4D18-80D7-720E1CD9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1EBE1-B9F5-4F6E-A683-79B4E0C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1BAE3-9233-43FD-A4D0-33C75CE3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C5C29-A527-45A7-B925-626D0C8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257BE-9935-4E3F-AB11-8FA1E37AF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62C09-AACE-433D-826C-9815C3E70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97E5B-4874-43EF-A8FB-59EAD664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AC422-AD14-4440-9B32-7B3B529F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A548C-BE8E-44AD-8D51-713384AE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1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0CABD-0176-4012-944F-277869ED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C75C1-CE38-4EC9-B033-3D8FB7E3A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778CE-7631-4AEE-83E9-F4459D85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2CD242-615A-4763-9517-56ABB49FB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CCE046-124C-4526-8727-4279A8262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93859-F2EF-43A8-983C-E800F215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3E658-ADAC-4D0E-9279-B55DE9F3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326C7E-14B4-48BC-B1E1-06A1CABD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B4C80-1BD9-43A5-B15F-CAD4D4E9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1C6EA-5833-4BD5-B207-E3B058B9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B363C-EE15-4E95-929B-ABF29D6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4DA1B-1196-406C-B2D7-D1DC061B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C5AB1-B253-421F-8280-A282C7DF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98A97-0130-4D9E-A8B4-56DFF66F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206E3-FB81-4ECD-BBAC-5EF4933C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3E74-7285-48C1-83BC-94BB39D4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3A3F3-0652-4217-B3E6-B3B49044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39675-5FCD-4BA6-8FFD-D5CCBC5E5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0E74E-AC21-4E64-884A-A6C40ED4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F8F4A-8732-46A4-A34B-21386BA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D60C9-CAEA-4876-80F1-786E69EE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7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3B184-5861-4A1B-ABCE-A598FCBC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EFFE0-8BD3-4D57-AC43-6474944E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B1D5E-89A3-4F95-AEF0-BEB0D1D6F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0E6F3-9AEE-4D2B-A3B1-A767ADCA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F2D6D-272F-444C-9057-F43D2DC0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56F50-E60B-400E-B589-C999FEC5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0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B38C6C-AD38-4A65-9AEC-4B8FD43A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2F9C2-7574-4FD6-8A64-0203D492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6E18F-193F-4C4D-960C-2A36377B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7B5A-2DB0-4DD6-98AD-88712AA68E5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B169D-2B26-40F8-B999-F9F31C282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EEFE4-EE43-4590-966A-02DC5311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7A77-547B-460C-A2A6-54479156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2BE07B66-CA24-4C0C-8A44-7EA55AAB3E84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543" y="1124744"/>
            <a:ext cx="8236189" cy="2736850"/>
          </a:xfrm>
        </p:spPr>
        <p:txBody>
          <a:bodyPr vert="horz" wrap="square" lIns="68580" tIns="34290" rIns="68580" bIns="34290" anchor="b">
            <a:normAutofit fontScale="90000"/>
          </a:bodyPr>
          <a:lstStyle/>
          <a:p>
            <a:pPr>
              <a:lnSpc>
                <a:spcPts val="7300"/>
              </a:lnSpc>
            </a:pP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计算机组成原理课程设计申优答辩</a:t>
            </a:r>
            <a:br>
              <a:rPr lang="en-US" altLang="zh-CN" sz="53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 sz="4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基于以太网口的文本显示器</a:t>
            </a:r>
            <a:endParaRPr lang="zh-CN" altLang="en-US" sz="4000" kern="1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8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C2E6B3-6E04-4CA4-817F-FBD96C3668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6371" y="381332"/>
            <a:ext cx="7885509" cy="928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68580" tIns="34290" rIns="68580" bIns="34290" anchor="ctr" anchorCtr="0">
            <a:normAutofit/>
          </a:bodyPr>
          <a:lstStyle>
            <a:lvl1pPr defTabSz="914400" rtl="0" eaLnBrk="1" hangingPunct="1">
              <a:lnSpc>
                <a:spcPct val="90000"/>
              </a:lnSpc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2654753-AD70-4741-B445-B7FE5E2999A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86371" y="1842083"/>
            <a:ext cx="9072245" cy="4186183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anose="05000000000000000000" charset="0"/>
              <a:buNone/>
            </a:pPr>
            <a:r>
              <a:rPr lang="zh-CN" altLang="en-US" sz="3200" b="1" dirty="0"/>
              <a:t>基于以太网口的文本显示器：</a:t>
            </a:r>
            <a:endParaRPr lang="en-US" altLang="zh-CN" sz="3200" b="1" dirty="0"/>
          </a:p>
          <a:p>
            <a:pPr marL="0" indent="0">
              <a:buSzPct val="100000"/>
              <a:buFont typeface="Wingdings" panose="05000000000000000000" charset="0"/>
              <a:buNone/>
            </a:pPr>
            <a:r>
              <a:rPr lang="zh-CN" altLang="en-US" dirty="0"/>
              <a:t>从一块</a:t>
            </a:r>
            <a:r>
              <a:rPr lang="en-US" altLang="zh-CN" dirty="0" err="1"/>
              <a:t>Digilent</a:t>
            </a:r>
            <a:r>
              <a:rPr lang="en-US" altLang="zh-CN" dirty="0"/>
              <a:t> Nexys4</a:t>
            </a:r>
            <a:r>
              <a:rPr lang="zh-CN" altLang="en-US" dirty="0"/>
              <a:t>开发板上先通过</a:t>
            </a:r>
            <a:r>
              <a:rPr lang="en-US" altLang="zh-CN" dirty="0"/>
              <a:t>16</a:t>
            </a:r>
            <a:r>
              <a:rPr lang="zh-CN" altLang="en-US" dirty="0"/>
              <a:t>个开关设置一个</a:t>
            </a:r>
            <a:r>
              <a:rPr lang="en-US" altLang="zh-CN" dirty="0"/>
              <a:t>32</a:t>
            </a:r>
            <a:r>
              <a:rPr lang="zh-CN" altLang="en-US" dirty="0"/>
              <a:t>位的数据，将这</a:t>
            </a:r>
            <a:r>
              <a:rPr lang="en-US" altLang="zh-CN" dirty="0"/>
              <a:t>32</a:t>
            </a:r>
            <a:r>
              <a:rPr lang="zh-CN" altLang="en-US" dirty="0"/>
              <a:t>位的数据通过以太网口传输到另一块</a:t>
            </a:r>
            <a:r>
              <a:rPr lang="en-US" altLang="zh-CN" dirty="0" err="1"/>
              <a:t>Digilent</a:t>
            </a:r>
            <a:r>
              <a:rPr lang="en-US" altLang="zh-CN" dirty="0"/>
              <a:t> Nexys4</a:t>
            </a:r>
            <a:r>
              <a:rPr lang="zh-CN" altLang="en-US" dirty="0"/>
              <a:t>开发板。当第二块</a:t>
            </a:r>
            <a:r>
              <a:rPr lang="en-US" altLang="zh-CN" dirty="0"/>
              <a:t>N4</a:t>
            </a:r>
            <a:r>
              <a:rPr lang="zh-CN" altLang="en-US" dirty="0"/>
              <a:t>开发板上收到以太网口传输来的数据后开始解析，当解析任务完毕后就向</a:t>
            </a:r>
            <a:r>
              <a:rPr lang="en-US" altLang="zh-CN" dirty="0"/>
              <a:t>CPU</a:t>
            </a:r>
            <a:r>
              <a:rPr lang="zh-CN" altLang="en-US" dirty="0"/>
              <a:t>发出中断请求。当</a:t>
            </a:r>
            <a:r>
              <a:rPr lang="en-US" altLang="zh-CN" dirty="0"/>
              <a:t>CPU</a:t>
            </a:r>
            <a:r>
              <a:rPr lang="zh-CN" altLang="en-US" dirty="0"/>
              <a:t>响应中断后，进入中断执行程序。判断这</a:t>
            </a:r>
            <a:r>
              <a:rPr lang="en-US" altLang="zh-CN" dirty="0"/>
              <a:t>32</a:t>
            </a:r>
            <a:r>
              <a:rPr lang="zh-CN" altLang="en-US" dirty="0"/>
              <a:t>位数据是否符合设定的规范，并且将数据做成一定的映射。在数据映射好之后，</a:t>
            </a:r>
            <a:r>
              <a:rPr lang="en-US" altLang="zh-CN" dirty="0"/>
              <a:t>CPU</a:t>
            </a:r>
            <a:r>
              <a:rPr lang="zh-CN" altLang="en-US" dirty="0"/>
              <a:t>把</a:t>
            </a:r>
            <a:r>
              <a:rPr lang="en-US" altLang="zh-CN" dirty="0"/>
              <a:t>32</a:t>
            </a:r>
            <a:r>
              <a:rPr lang="zh-CN" altLang="en-US"/>
              <a:t>位数据写入</a:t>
            </a:r>
            <a:r>
              <a:rPr lang="en-US" altLang="zh-CN"/>
              <a:t>VGA</a:t>
            </a:r>
            <a:r>
              <a:rPr lang="zh-CN" altLang="en-US" dirty="0"/>
              <a:t>模块，在一个</a:t>
            </a:r>
            <a:r>
              <a:rPr lang="en-US" altLang="zh-CN" dirty="0"/>
              <a:t>20*15</a:t>
            </a:r>
            <a:r>
              <a:rPr lang="zh-CN" altLang="en-US" dirty="0"/>
              <a:t>的显示屏幕上的指定位置显示指定颜色的指定字符。</a:t>
            </a:r>
          </a:p>
        </p:txBody>
      </p:sp>
    </p:spTree>
    <p:extLst>
      <p:ext uri="{BB962C8B-B14F-4D97-AF65-F5344CB8AC3E}">
        <p14:creationId xmlns:p14="http://schemas.microsoft.com/office/powerpoint/2010/main" val="390851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0DAD0A-BE79-44CA-A0C3-9C5DF33A60C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9246" y="317197"/>
            <a:ext cx="7885509" cy="928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68580" tIns="34290" rIns="68580" bIns="34290" anchor="ctr" anchorCtr="0">
            <a:normAutofit/>
          </a:bodyPr>
          <a:lstStyle>
            <a:lvl1pPr defTabSz="914400" rtl="0" eaLnBrk="1" hangingPunct="1">
              <a:lnSpc>
                <a:spcPct val="90000"/>
              </a:lnSpc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外设</a:t>
            </a: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5ACEDE8D-6CFB-4621-B99E-349FCEE1B16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8130" y="1929130"/>
            <a:ext cx="3342640" cy="106235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SzPct val="100000"/>
              <a:buFont typeface="Wingdings" panose="05000000000000000000" charset="0"/>
              <a:buChar char="l"/>
            </a:pPr>
            <a:r>
              <a:rPr lang="en-US" altLang="zh-CN" sz="4000" dirty="0"/>
              <a:t>VGA</a:t>
            </a:r>
            <a:r>
              <a:rPr lang="zh-CN" altLang="en-US" sz="4000" dirty="0"/>
              <a:t>显示器</a:t>
            </a:r>
          </a:p>
          <a:p>
            <a:pPr marL="571500" indent="-571500">
              <a:buSzPct val="100000"/>
              <a:buFont typeface="Wingdings" panose="05000000000000000000" charset="0"/>
              <a:buChar char="l"/>
            </a:pPr>
            <a:endParaRPr lang="zh-CN" altLang="en-US" sz="4000" dirty="0"/>
          </a:p>
          <a:p>
            <a:pPr marL="571500" indent="-571500">
              <a:buSzPct val="100000"/>
              <a:buFont typeface="Wingdings" panose="05000000000000000000" charset="0"/>
              <a:buChar char="l"/>
            </a:pPr>
            <a:endParaRPr lang="zh-CN" altLang="en-US" sz="4000" dirty="0"/>
          </a:p>
          <a:p>
            <a:pPr marL="0" indent="0">
              <a:buSzPct val="100000"/>
              <a:buFont typeface="Wingdings" panose="05000000000000000000" charset="0"/>
              <a:buNone/>
            </a:pPr>
            <a:endParaRPr lang="zh-CN" altLang="en-US" sz="4000" dirty="0"/>
          </a:p>
        </p:txBody>
      </p:sp>
      <p:pic>
        <p:nvPicPr>
          <p:cNvPr id="7" name="图片 6" descr="IMG_20170102_192521">
            <a:extLst>
              <a:ext uri="{FF2B5EF4-FFF2-40B4-BE49-F238E27FC236}">
                <a16:creationId xmlns:a16="http://schemas.microsoft.com/office/drawing/2014/main" id="{79996BF7-F451-4ACD-8150-5FE4DD331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430" y="2991485"/>
            <a:ext cx="4198620" cy="3148965"/>
          </a:xfrm>
          <a:prstGeom prst="rect">
            <a:avLst/>
          </a:prstGeom>
        </p:spPr>
      </p:pic>
      <p:sp>
        <p:nvSpPr>
          <p:cNvPr id="8" name="副标题 4">
            <a:extLst>
              <a:ext uri="{FF2B5EF4-FFF2-40B4-BE49-F238E27FC236}">
                <a16:creationId xmlns:a16="http://schemas.microsoft.com/office/drawing/2014/main" id="{406629F0-6461-4CC5-A7D8-5DD958A5637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09490" y="1929130"/>
            <a:ext cx="3342640" cy="10623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68580" tIns="34290" rIns="68580" bIns="34290" anchor="t">
            <a:noAutofit/>
          </a:bodyPr>
          <a:lstStyle>
            <a:lvl1pPr marL="257175" indent="-257175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075" indent="-257175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257175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3330" indent="-21463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6230" indent="-21463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Tx/>
              <a:buSzPct val="100000"/>
              <a:buFont typeface="Wingdings" panose="05000000000000000000" charset="0"/>
              <a:buChar char="l"/>
            </a:pPr>
            <a:r>
              <a:rPr lang="zh-CN" altLang="en-US" sz="4000" kern="1200" dirty="0"/>
              <a:t>开发板</a:t>
            </a:r>
          </a:p>
          <a:p>
            <a:pPr marL="571500" indent="-571500">
              <a:buClrTx/>
              <a:buSzPct val="100000"/>
              <a:buFont typeface="Wingdings" panose="05000000000000000000" charset="0"/>
              <a:buChar char="l"/>
            </a:pPr>
            <a:endParaRPr lang="zh-CN" altLang="en-US" sz="4000" kern="1200" dirty="0"/>
          </a:p>
          <a:p>
            <a:pPr marL="571500" indent="-571500">
              <a:buClrTx/>
              <a:buSzPct val="100000"/>
              <a:buFont typeface="Wingdings" panose="05000000000000000000" charset="0"/>
              <a:buChar char="l"/>
            </a:pPr>
            <a:endParaRPr lang="zh-CN" altLang="en-US" sz="4000" kern="1200"/>
          </a:p>
          <a:p>
            <a:pPr marL="0" indent="0">
              <a:buClrTx/>
              <a:buSzPct val="100000"/>
              <a:buFont typeface="Wingdings" panose="05000000000000000000" charset="0"/>
              <a:buNone/>
            </a:pPr>
            <a:endParaRPr lang="zh-CN" altLang="en-US" sz="4000" kern="1200" dirty="0"/>
          </a:p>
        </p:txBody>
      </p:sp>
      <p:pic>
        <p:nvPicPr>
          <p:cNvPr id="9" name="图片 8" descr="IMG_20170102_192443_HHT">
            <a:extLst>
              <a:ext uri="{FF2B5EF4-FFF2-40B4-BE49-F238E27FC236}">
                <a16:creationId xmlns:a16="http://schemas.microsoft.com/office/drawing/2014/main" id="{D59A2E15-6D6C-4EBE-B6D6-12A0FF939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25" y="2991485"/>
            <a:ext cx="4027170" cy="30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F37AA4-0C2B-4A52-AE53-F025DBFBC1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6371" y="381332"/>
            <a:ext cx="7885509" cy="928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68580" tIns="34290" rIns="68580" bIns="34290" anchor="ctr" anchorCtr="0">
            <a:normAutofit/>
          </a:bodyPr>
          <a:lstStyle>
            <a:lvl1pPr defTabSz="914400" rtl="0" eaLnBrk="1" hangingPunct="1">
              <a:lnSpc>
                <a:spcPct val="90000"/>
              </a:lnSpc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B8E269-687A-433E-909F-2D8DC51B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" y="1709054"/>
            <a:ext cx="3932237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>
            <a:extLst>
              <a:ext uri="{FF2B5EF4-FFF2-40B4-BE49-F238E27FC236}">
                <a16:creationId xmlns:a16="http://schemas.microsoft.com/office/drawing/2014/main" id="{70DD24E3-1DEE-4A9E-9889-EFA7BBCD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38" y="1709054"/>
            <a:ext cx="5303837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4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224509C-E8BC-4CEB-979F-8F6B824242A6}"/>
              </a:ext>
            </a:extLst>
          </p:cNvPr>
          <p:cNvSpPr/>
          <p:nvPr/>
        </p:nvSpPr>
        <p:spPr>
          <a:xfrm>
            <a:off x="185879" y="411928"/>
            <a:ext cx="986937" cy="5551533"/>
          </a:xfrm>
          <a:prstGeom prst="rect">
            <a:avLst/>
          </a:prstGeom>
        </p:spPr>
        <p:txBody>
          <a:bodyPr vert="wordArtVertRtl" wrap="square">
            <a:spAutoFit/>
          </a:bodyPr>
          <a:lstStyle/>
          <a:p>
            <a:r>
              <a:rPr lang="zh-CN" altLang="en-US" sz="4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程序流程图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B466472-89D0-43D6-AE9B-2B3829E5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34">
            <a:extLst>
              <a:ext uri="{FF2B5EF4-FFF2-40B4-BE49-F238E27FC236}">
                <a16:creationId xmlns:a16="http://schemas.microsoft.com/office/drawing/2014/main" id="{DA257070-1538-452C-A294-D7F1B1DD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画布 5">
            <a:extLst>
              <a:ext uri="{FF2B5EF4-FFF2-40B4-BE49-F238E27FC236}">
                <a16:creationId xmlns:a16="http://schemas.microsoft.com/office/drawing/2014/main" id="{1A3611B9-F5D6-4A5E-A11B-9512697288DC}"/>
              </a:ext>
            </a:extLst>
          </p:cNvPr>
          <p:cNvGrpSpPr>
            <a:grpSpLocks/>
          </p:cNvGrpSpPr>
          <p:nvPr/>
        </p:nvGrpSpPr>
        <p:grpSpPr bwMode="auto">
          <a:xfrm>
            <a:off x="2607733" y="327378"/>
            <a:ext cx="4464756" cy="6203243"/>
            <a:chOff x="-4127" y="0"/>
            <a:chExt cx="45796" cy="79241"/>
          </a:xfrm>
        </p:grpSpPr>
        <p:sp>
          <p:nvSpPr>
            <p:cNvPr id="2050" name="AutoShape 33">
              <a:extLst>
                <a:ext uri="{FF2B5EF4-FFF2-40B4-BE49-F238E27FC236}">
                  <a16:creationId xmlns:a16="http://schemas.microsoft.com/office/drawing/2014/main" id="{BFD7FB80-9582-4B53-A911-128A3E5EA0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4127" y="0"/>
              <a:ext cx="45795" cy="79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Rectangle 9">
              <a:extLst>
                <a:ext uri="{FF2B5EF4-FFF2-40B4-BE49-F238E27FC236}">
                  <a16:creationId xmlns:a16="http://schemas.microsoft.com/office/drawing/2014/main" id="{E5EA0969-52A5-4E26-99C4-A83988DF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5" y="39376"/>
              <a:ext cx="8941" cy="46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加载区块选择信息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3" name="AutoShape 12">
              <a:extLst>
                <a:ext uri="{FF2B5EF4-FFF2-40B4-BE49-F238E27FC236}">
                  <a16:creationId xmlns:a16="http://schemas.microsoft.com/office/drawing/2014/main" id="{BD90B7EA-AD5A-4F61-8FCE-79E455E47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23" y="24301"/>
              <a:ext cx="13" cy="275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Rectangle 7">
              <a:extLst>
                <a:ext uri="{FF2B5EF4-FFF2-40B4-BE49-F238E27FC236}">
                  <a16:creationId xmlns:a16="http://schemas.microsoft.com/office/drawing/2014/main" id="{48A6D19E-9FF5-436E-9826-ABE6088D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7" y="27647"/>
              <a:ext cx="3441" cy="3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否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5" name="Rectangle 7">
              <a:extLst>
                <a:ext uri="{FF2B5EF4-FFF2-40B4-BE49-F238E27FC236}">
                  <a16:creationId xmlns:a16="http://schemas.microsoft.com/office/drawing/2014/main" id="{A160E296-4537-4DF7-9BCD-C822FFE2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4" y="34321"/>
              <a:ext cx="3810" cy="3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是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6" name="AutoShape 11">
              <a:extLst>
                <a:ext uri="{FF2B5EF4-FFF2-40B4-BE49-F238E27FC236}">
                  <a16:creationId xmlns:a16="http://schemas.microsoft.com/office/drawing/2014/main" id="{89EC0CB6-7AD4-4117-ACB4-BA073A5D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" y="27057"/>
              <a:ext cx="14021" cy="7950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区块选择是否小于</a:t>
              </a:r>
              <a:r>
                <a:rPr kumimoji="0" lang="en-US" altLang="zh-CN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7" name="AutoShape 12">
              <a:extLst>
                <a:ext uri="{FF2B5EF4-FFF2-40B4-BE49-F238E27FC236}">
                  <a16:creationId xmlns:a16="http://schemas.microsoft.com/office/drawing/2014/main" id="{9A9F5DDA-233B-4C6B-BAF2-0238B9034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3" y="35007"/>
              <a:ext cx="77" cy="436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Rectangle 7">
              <a:extLst>
                <a:ext uri="{FF2B5EF4-FFF2-40B4-BE49-F238E27FC236}">
                  <a16:creationId xmlns:a16="http://schemas.microsoft.com/office/drawing/2014/main" id="{69C669A7-918C-4764-8601-52E00856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4" y="34785"/>
              <a:ext cx="10096" cy="3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把区块设为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9" name="AutoShape 12">
              <a:extLst>
                <a:ext uri="{FF2B5EF4-FFF2-40B4-BE49-F238E27FC236}">
                  <a16:creationId xmlns:a16="http://schemas.microsoft.com/office/drawing/2014/main" id="{A162B0E0-5738-4DE0-9BAB-A2CBB7D41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74" y="70078"/>
              <a:ext cx="57" cy="39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AutoShape 11">
              <a:extLst>
                <a:ext uri="{FF2B5EF4-FFF2-40B4-BE49-F238E27FC236}">
                  <a16:creationId xmlns:a16="http://schemas.microsoft.com/office/drawing/2014/main" id="{36CA4FEA-F0E6-42AF-9FC4-744F2F8B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" y="48539"/>
              <a:ext cx="14021" cy="7950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字符是否为字母或数字？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1" name="连接符: 肘形 82">
              <a:extLst>
                <a:ext uri="{FF2B5EF4-FFF2-40B4-BE49-F238E27FC236}">
                  <a16:creationId xmlns:a16="http://schemas.microsoft.com/office/drawing/2014/main" id="{9496660C-F9F0-4DA4-8112-87EAED220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29" y="15462"/>
              <a:ext cx="940" cy="60934"/>
            </a:xfrm>
            <a:prstGeom prst="bentConnector3">
              <a:avLst>
                <a:gd name="adj1" fmla="val 1610134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AutoShape 12">
              <a:extLst>
                <a:ext uri="{FF2B5EF4-FFF2-40B4-BE49-F238E27FC236}">
                  <a16:creationId xmlns:a16="http://schemas.microsoft.com/office/drawing/2014/main" id="{F9DC6911-9B12-4AA8-92F5-B65CAE092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23" y="43992"/>
              <a:ext cx="32" cy="454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Rectangle 7">
              <a:extLst>
                <a:ext uri="{FF2B5EF4-FFF2-40B4-BE49-F238E27FC236}">
                  <a16:creationId xmlns:a16="http://schemas.microsoft.com/office/drawing/2014/main" id="{FC11F065-2750-403E-8E65-2F55893D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" y="56248"/>
              <a:ext cx="3296" cy="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是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4" name="Rectangle 7">
              <a:extLst>
                <a:ext uri="{FF2B5EF4-FFF2-40B4-BE49-F238E27FC236}">
                  <a16:creationId xmlns:a16="http://schemas.microsoft.com/office/drawing/2014/main" id="{09A067B6-C407-4B67-AA55-489CE4D26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3" y="48742"/>
              <a:ext cx="3689" cy="3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否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5" name="Rectangle 9">
              <a:extLst>
                <a:ext uri="{FF2B5EF4-FFF2-40B4-BE49-F238E27FC236}">
                  <a16:creationId xmlns:a16="http://schemas.microsoft.com/office/drawing/2014/main" id="{985BBF6C-6DEA-4D37-AACA-B3E1B87EB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" y="12642"/>
              <a:ext cx="14193" cy="56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等待中断，进入中断处理程序。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066" name="Group 15">
              <a:extLst>
                <a:ext uri="{FF2B5EF4-FFF2-40B4-BE49-F238E27FC236}">
                  <a16:creationId xmlns:a16="http://schemas.microsoft.com/office/drawing/2014/main" id="{DD909EE7-C502-4A62-A665-F18779C24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91" y="977"/>
              <a:ext cx="10103" cy="8859"/>
              <a:chOff x="14914" y="1118"/>
              <a:chExt cx="10101" cy="8857"/>
            </a:xfrm>
          </p:grpSpPr>
          <p:sp>
            <p:nvSpPr>
              <p:cNvPr id="2080" name="AutoShape 6">
                <a:extLst>
                  <a:ext uri="{FF2B5EF4-FFF2-40B4-BE49-F238E27FC236}">
                    <a16:creationId xmlns:a16="http://schemas.microsoft.com/office/drawing/2014/main" id="{92A1A8CB-E301-47D9-B96A-46C9BFA41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2" y="1118"/>
                <a:ext cx="7530" cy="2857"/>
              </a:xfrm>
              <a:prstGeom prst="flowChartAlternate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开始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1" name="Rectangle 7">
                <a:extLst>
                  <a:ext uri="{FF2B5EF4-FFF2-40B4-BE49-F238E27FC236}">
                    <a16:creationId xmlns:a16="http://schemas.microsoft.com/office/drawing/2014/main" id="{1852E776-270F-4CC0-B6DD-0B57F48EA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4" y="6591"/>
                <a:ext cx="10101" cy="33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初始化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2" name="AutoShape 8">
                <a:extLst>
                  <a:ext uri="{FF2B5EF4-FFF2-40B4-BE49-F238E27FC236}">
                    <a16:creationId xmlns:a16="http://schemas.microsoft.com/office/drawing/2014/main" id="{AB1B4638-2B22-4C19-BB9C-90F1B4564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7" y="3975"/>
                <a:ext cx="51" cy="2616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7" name="AutoShape 10">
              <a:extLst>
                <a:ext uri="{FF2B5EF4-FFF2-40B4-BE49-F238E27FC236}">
                  <a16:creationId xmlns:a16="http://schemas.microsoft.com/office/drawing/2014/main" id="{7C6B188C-08A1-4624-A235-E1247CD8E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6" y="9836"/>
              <a:ext cx="0" cy="284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AutoShape 12">
              <a:extLst>
                <a:ext uri="{FF2B5EF4-FFF2-40B4-BE49-F238E27FC236}">
                  <a16:creationId xmlns:a16="http://schemas.microsoft.com/office/drawing/2014/main" id="{37B0F09C-3993-4B95-8E03-9738E06DD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" y="18281"/>
              <a:ext cx="19" cy="32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Rectangle 9">
              <a:extLst>
                <a:ext uri="{FF2B5EF4-FFF2-40B4-BE49-F238E27FC236}">
                  <a16:creationId xmlns:a16="http://schemas.microsoft.com/office/drawing/2014/main" id="{82C3ED9C-8A2B-4231-8B51-556A6B65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" y="21482"/>
              <a:ext cx="11836" cy="28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加载颜色信息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0" name="连接符: 肘形 82">
              <a:extLst>
                <a:ext uri="{FF2B5EF4-FFF2-40B4-BE49-F238E27FC236}">
                  <a16:creationId xmlns:a16="http://schemas.microsoft.com/office/drawing/2014/main" id="{985A47AB-FD09-4235-8F08-7E6E15BD3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4" y="31032"/>
              <a:ext cx="3378" cy="3753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Rectangle 7">
              <a:extLst>
                <a:ext uri="{FF2B5EF4-FFF2-40B4-BE49-F238E27FC236}">
                  <a16:creationId xmlns:a16="http://schemas.microsoft.com/office/drawing/2014/main" id="{83F7A180-1D6F-4D39-B38C-CB8109BDE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" y="60471"/>
              <a:ext cx="10097" cy="3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做映射变化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2" name="连接符: 肘形 82">
              <a:extLst>
                <a:ext uri="{FF2B5EF4-FFF2-40B4-BE49-F238E27FC236}">
                  <a16:creationId xmlns:a16="http://schemas.microsoft.com/office/drawing/2014/main" id="{8563713E-22A0-4B80-BBA3-46AAC22932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10" y="36985"/>
              <a:ext cx="3518" cy="5886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3" name="AutoShape 12">
              <a:extLst>
                <a:ext uri="{FF2B5EF4-FFF2-40B4-BE49-F238E27FC236}">
                  <a16:creationId xmlns:a16="http://schemas.microsoft.com/office/drawing/2014/main" id="{9F7ED6D6-AB8F-43A0-8791-8AEDCD65F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3" y="56489"/>
              <a:ext cx="89" cy="398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Rectangle 7">
              <a:extLst>
                <a:ext uri="{FF2B5EF4-FFF2-40B4-BE49-F238E27FC236}">
                  <a16:creationId xmlns:a16="http://schemas.microsoft.com/office/drawing/2014/main" id="{8769C212-0DB3-45A0-8C67-67B79FFD0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7" y="55492"/>
              <a:ext cx="11253" cy="33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把字符设为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5" name="连接符: 肘形 82">
              <a:extLst>
                <a:ext uri="{FF2B5EF4-FFF2-40B4-BE49-F238E27FC236}">
                  <a16:creationId xmlns:a16="http://schemas.microsoft.com/office/drawing/2014/main" id="{F32DDC6F-DDD2-47A2-B1E7-0627C3545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4" y="52514"/>
              <a:ext cx="7290" cy="2978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6" name="连接符: 肘形 82">
              <a:extLst>
                <a:ext uri="{FF2B5EF4-FFF2-40B4-BE49-F238E27FC236}">
                  <a16:creationId xmlns:a16="http://schemas.microsoft.com/office/drawing/2014/main" id="{5540B3ED-056D-425C-BC1E-1AEC74D4C6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98" y="55940"/>
              <a:ext cx="3289" cy="9163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7" name="Rectangle 9">
              <a:extLst>
                <a:ext uri="{FF2B5EF4-FFF2-40B4-BE49-F238E27FC236}">
                  <a16:creationId xmlns:a16="http://schemas.microsoft.com/office/drawing/2014/main" id="{3A6D23E1-7BF8-45AF-A318-CABDB552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" y="66922"/>
              <a:ext cx="10338" cy="31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加载字符信息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8" name="AutoShape 12">
              <a:extLst>
                <a:ext uri="{FF2B5EF4-FFF2-40B4-BE49-F238E27FC236}">
                  <a16:creationId xmlns:a16="http://schemas.microsoft.com/office/drawing/2014/main" id="{B6310ED7-7241-42E6-8D2E-9C4B66128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74" y="63855"/>
              <a:ext cx="38" cy="30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9" name="Rectangle 9">
              <a:extLst>
                <a:ext uri="{FF2B5EF4-FFF2-40B4-BE49-F238E27FC236}">
                  <a16:creationId xmlns:a16="http://schemas.microsoft.com/office/drawing/2014/main" id="{91062462-7427-475D-A41C-86130F92B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" y="74041"/>
              <a:ext cx="12395" cy="47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把数据送入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VGA</a:t>
              </a:r>
              <a:r>
                <a: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宋体" panose="02010600030101010101" pitchFamily="2" charset="-122"/>
                </a:rPr>
                <a:t>对应的寄存器</a:t>
              </a: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564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09"/>
  <p:tag name="KSO_WM_UNIT_TYPE" val="a"/>
  <p:tag name="KSO_WM_UNIT_INDEX" val="1"/>
  <p:tag name="KSO_WM_UNIT_ID" val="custom509_1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09"/>
  <p:tag name="KSO_WM_UNIT_TYPE" val="a"/>
  <p:tag name="KSO_WM_UNIT_INDEX" val="1"/>
  <p:tag name="KSO_WM_UNIT_ID" val="custom509_1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09"/>
  <p:tag name="KSO_WM_UNIT_TYPE" val="b"/>
  <p:tag name="KSO_WM_UNIT_INDEX" val="1"/>
  <p:tag name="KSO_WM_UNIT_ID" val="custom509_1*b*1"/>
  <p:tag name="KSO_WM_UNIT_CLEAR" val="1"/>
  <p:tag name="KSO_WM_UNIT_LAYERLEVEL" val="1"/>
  <p:tag name="KSO_WM_UNIT_VALUE" val="9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09"/>
  <p:tag name="KSO_WM_UNIT_TYPE" val="a"/>
  <p:tag name="KSO_WM_UNIT_INDEX" val="1"/>
  <p:tag name="KSO_WM_UNIT_ID" val="custom509_1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09"/>
  <p:tag name="KSO_WM_UNIT_TYPE" val="b"/>
  <p:tag name="KSO_WM_UNIT_INDEX" val="1"/>
  <p:tag name="KSO_WM_UNIT_ID" val="custom509_1*b*1"/>
  <p:tag name="KSO_WM_UNIT_CLEAR" val="1"/>
  <p:tag name="KSO_WM_UNIT_LAYERLEVEL" val="1"/>
  <p:tag name="KSO_WM_UNIT_VALUE" val="9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09"/>
  <p:tag name="KSO_WM_UNIT_TYPE" val="b"/>
  <p:tag name="KSO_WM_UNIT_INDEX" val="1"/>
  <p:tag name="KSO_WM_UNIT_ID" val="custom509_1*b*1"/>
  <p:tag name="KSO_WM_UNIT_CLEAR" val="1"/>
  <p:tag name="KSO_WM_UNIT_LAYERLEVEL" val="1"/>
  <p:tag name="KSO_WM_UNIT_VALUE" val="9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509"/>
  <p:tag name="KSO_WM_UNIT_TYPE" val="a"/>
  <p:tag name="KSO_WM_UNIT_INDEX" val="1"/>
  <p:tag name="KSO_WM_UNIT_ID" val="custom509_1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CPU小程序答辩</Template>
  <TotalTime>21</TotalTime>
  <Words>211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Wingdings</vt:lpstr>
      <vt:lpstr>Office 主题​​</vt:lpstr>
      <vt:lpstr>计算机组成原理课程设计申优答辩  ——基于以太网口的文本显示器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计算机组成原理CPU申优答辩  ——游程编码解码器</dc:title>
  <dc:creator>林 明仙</dc:creator>
  <cp:lastModifiedBy>林 明仙</cp:lastModifiedBy>
  <cp:revision>7</cp:revision>
  <dcterms:created xsi:type="dcterms:W3CDTF">2018-06-17T13:28:00Z</dcterms:created>
  <dcterms:modified xsi:type="dcterms:W3CDTF">2019-04-11T08:12:50Z</dcterms:modified>
</cp:coreProperties>
</file>