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861bee07-b612-4cf7-beae-414489ecebf8" providerId="ADAL" clId="{1C6E3CC3-1006-407E-9F30-FDEED5F9A771}"/>
    <pc:docChg chg="modSld">
      <pc:chgData name="MKONDIWA, Maxwell (CIMMYT-India)" userId="861bee07-b612-4cf7-beae-414489ecebf8" providerId="ADAL" clId="{1C6E3CC3-1006-407E-9F30-FDEED5F9A771}" dt="2024-07-23T04:33:39.969" v="15" actId="1076"/>
      <pc:docMkLst>
        <pc:docMk/>
      </pc:docMkLst>
      <pc:sldChg chg="modSp mod">
        <pc:chgData name="MKONDIWA, Maxwell (CIMMYT-India)" userId="861bee07-b612-4cf7-beae-414489ecebf8" providerId="ADAL" clId="{1C6E3CC3-1006-407E-9F30-FDEED5F9A771}" dt="2024-07-23T04:33:39.969" v="15" actId="1076"/>
        <pc:sldMkLst>
          <pc:docMk/>
          <pc:sldMk cId="1216355368" sldId="257"/>
        </pc:sldMkLst>
        <pc:picChg chg="mod">
          <ac:chgData name="MKONDIWA, Maxwell (CIMMYT-India)" userId="861bee07-b612-4cf7-beae-414489ecebf8" providerId="ADAL" clId="{1C6E3CC3-1006-407E-9F30-FDEED5F9A771}" dt="2024-07-23T04:33:39.969" v="15" actId="1076"/>
          <ac:picMkLst>
            <pc:docMk/>
            <pc:sldMk cId="1216355368" sldId="257"/>
            <ac:picMk id="2" creationId="{37F47E4B-7A2F-BB6D-7A12-F73EE6DF59C8}"/>
          </ac:picMkLst>
        </pc:picChg>
        <pc:picChg chg="mod">
          <ac:chgData name="MKONDIWA, Maxwell (CIMMYT-India)" userId="861bee07-b612-4cf7-beae-414489ecebf8" providerId="ADAL" clId="{1C6E3CC3-1006-407E-9F30-FDEED5F9A771}" dt="2024-07-23T04:33:06.353" v="3" actId="1076"/>
          <ac:picMkLst>
            <pc:docMk/>
            <pc:sldMk cId="1216355368" sldId="257"/>
            <ac:picMk id="3" creationId="{28B9164F-2697-C450-989A-E7FFCAD1EC46}"/>
          </ac:picMkLst>
        </pc:picChg>
        <pc:picChg chg="mod">
          <ac:chgData name="MKONDIWA, Maxwell (CIMMYT-India)" userId="861bee07-b612-4cf7-beae-414489ecebf8" providerId="ADAL" clId="{1C6E3CC3-1006-407E-9F30-FDEED5F9A771}" dt="2024-07-23T04:33:37.413" v="13" actId="1076"/>
          <ac:picMkLst>
            <pc:docMk/>
            <pc:sldMk cId="1216355368" sldId="257"/>
            <ac:picMk id="4" creationId="{A9B1BC84-BAF5-7616-B299-0A93260630A2}"/>
          </ac:picMkLst>
        </pc:picChg>
        <pc:picChg chg="mod">
          <ac:chgData name="MKONDIWA, Maxwell (CIMMYT-India)" userId="861bee07-b612-4cf7-beae-414489ecebf8" providerId="ADAL" clId="{1C6E3CC3-1006-407E-9F30-FDEED5F9A771}" dt="2024-07-23T04:33:38.779" v="14" actId="1076"/>
          <ac:picMkLst>
            <pc:docMk/>
            <pc:sldMk cId="1216355368" sldId="257"/>
            <ac:picMk id="5" creationId="{C3650C00-4A98-3295-05F9-3B70BF0D0E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223E-9C06-83EF-DEDC-67C932F8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4E111-6ADE-A39A-4AA2-23A9CF99D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9B2F-2FCC-EB58-4893-30C8B2EB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FCE0-D5A9-48B5-B410-28D4916155DB}" type="datetimeFigureOut">
              <a:rPr lang="en-ZW" smtClean="0"/>
              <a:t>21/7/2024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AC7B-7A65-169D-7A15-7C73CCD5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787B2-E2F5-8026-1E2D-46C92E69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E587-C97D-4708-B597-BD2022B4DB3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939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71E6-E519-BBB5-F31A-2940D261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1557B-DCE3-B4F2-E22A-A6E5461C3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2DC8-399A-8CA2-FFAD-09EC7C3B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FCE0-D5A9-48B5-B410-28D4916155DB}" type="datetimeFigureOut">
              <a:rPr lang="en-ZW" smtClean="0"/>
              <a:t>21/7/2024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C5919-19BD-F9EE-969F-12184DBE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8BD3-3B13-35FD-93FD-2741932E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E587-C97D-4708-B597-BD2022B4DB3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457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AA8C7-54D0-B51B-9335-0A9315CF5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B7307-6804-5846-2555-53A039807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B1F8-5F2D-5CE9-E726-AFA0F53A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FCE0-D5A9-48B5-B410-28D4916155DB}" type="datetimeFigureOut">
              <a:rPr lang="en-ZW" smtClean="0"/>
              <a:t>21/7/2024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C5A5-6394-1E58-B193-FD34B9C0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3A53-D8C9-6A2A-E9B6-39C8ECCE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E587-C97D-4708-B597-BD2022B4DB3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533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DF87-5B33-DB06-803E-5FBF46EC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ED98-1869-170C-DC46-72BE4B96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FBD9-728F-6D37-5089-A88EDBA5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FCE0-D5A9-48B5-B410-28D4916155DB}" type="datetimeFigureOut">
              <a:rPr lang="en-ZW" smtClean="0"/>
              <a:t>21/7/2024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B218-460A-B590-6D2D-96810850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348C-D6F5-C1A0-CA48-2A9D2B0F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E587-C97D-4708-B597-BD2022B4DB3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712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D68F-4E58-D4EF-A6E2-CB54A8E6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1C587-4418-AC25-7D93-F53B130B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C5B8-57A6-2E50-95FF-CFBACA82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FCE0-D5A9-48B5-B410-28D4916155DB}" type="datetimeFigureOut">
              <a:rPr lang="en-ZW" smtClean="0"/>
              <a:t>21/7/2024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756D1-A3BC-C8F9-9147-7B1792F0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3767E-EB8E-24BE-DB2D-ED8EB79A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E587-C97D-4708-B597-BD2022B4DB3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404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9F08-5392-7A08-279A-8ECA2D03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3C9C-0A65-4467-CB7F-33E2FC252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A3C01-0CA9-07AE-DD40-E830331D4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4C5AE-927C-CF7A-0C8C-F54578CB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FCE0-D5A9-48B5-B410-28D4916155DB}" type="datetimeFigureOut">
              <a:rPr lang="en-ZW" smtClean="0"/>
              <a:t>21/7/2024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4CC31-A76D-7C74-EB40-56460270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DA60B-0CE5-553D-4BC9-D15B79C5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E587-C97D-4708-B597-BD2022B4DB3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2386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E092-EE80-2689-A0D7-DC844EC0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D033E-1F6E-D1C9-2A65-CCDC24D95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DDBE7-16B6-65A3-8AE3-B6EF494AC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7C914-C793-7F3E-68F1-319C4AB70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2FE49-BE21-C51A-4DD3-7D37863E1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7DF72-1D0E-7E41-34B5-10B51A16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FCE0-D5A9-48B5-B410-28D4916155DB}" type="datetimeFigureOut">
              <a:rPr lang="en-ZW" smtClean="0"/>
              <a:t>21/7/2024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EABED-3268-FC1E-7E99-5D98557E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44FA3-56BB-CE85-D0D3-5CE2C9B7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E587-C97D-4708-B597-BD2022B4DB3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633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868A-6C15-BA54-E42A-40FCF4D1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1AAA5-E5F6-83DB-8028-09F0D55A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FCE0-D5A9-48B5-B410-28D4916155DB}" type="datetimeFigureOut">
              <a:rPr lang="en-ZW" smtClean="0"/>
              <a:t>21/7/2024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07B29-AF31-51C3-1A6A-70F62A07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03BA-555C-D184-0B54-99D09A14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E587-C97D-4708-B597-BD2022B4DB3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9620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B173F-D3A6-DC15-F091-30D08BFF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FCE0-D5A9-48B5-B410-28D4916155DB}" type="datetimeFigureOut">
              <a:rPr lang="en-ZW" smtClean="0"/>
              <a:t>21/7/2024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04785-68B6-D420-02AF-94E3EBA5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7E57-B00F-5BAF-5A8B-8AF5E463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E587-C97D-4708-B597-BD2022B4DB3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3039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CB2C-6030-757C-2835-E41C1925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1ABC-72AC-C2F6-B552-36BEA49B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C30F0-E90E-00B6-F6BF-08E5C3C8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EBF5D-00AC-0B82-43BE-EDA35B55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FCE0-D5A9-48B5-B410-28D4916155DB}" type="datetimeFigureOut">
              <a:rPr lang="en-ZW" smtClean="0"/>
              <a:t>21/7/2024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0BA6D-074A-2DE1-9847-7BC62CBE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BC24-1F5B-AF6B-7599-D68E2D4A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E587-C97D-4708-B597-BD2022B4DB3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602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F62E-2DC3-F032-BC44-136A3C95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37AAD-36DA-EFC9-8A45-3F0F1C441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0714F-429A-28CF-016F-7DE42433E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67A9D-2BE2-0E28-3180-DFCF38FF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FCE0-D5A9-48B5-B410-28D4916155DB}" type="datetimeFigureOut">
              <a:rPr lang="en-ZW" smtClean="0"/>
              <a:t>21/7/2024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B2D78-F864-C8E0-F1B1-67FD2951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DCE7-FCC5-9425-6847-79DFB9C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E587-C97D-4708-B597-BD2022B4DB3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5408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68561-C87B-1320-0F6B-17429F96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A350A-7109-3AE0-8BC3-9DDC4348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5165-4694-A407-0D9F-E88420F40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DFCE0-D5A9-48B5-B410-28D4916155DB}" type="datetimeFigureOut">
              <a:rPr lang="en-ZW" smtClean="0"/>
              <a:t>21/7/2024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639A8-6F8E-38AF-AE47-1E4D1490D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4A3F-1EA4-70CB-02A0-E9C7D119A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CE587-C97D-4708-B597-BD2022B4DB3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4369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0EA2-7ECA-F826-2670-09359721C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without longitude and latitude in the specification</a:t>
            </a:r>
            <a:endParaRPr lang="en-Z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F3878-62A7-4FB5-5831-9BE6E821A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7384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F47E4B-7A2F-BB6D-7A12-F73EE6DF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61" y="3353500"/>
            <a:ext cx="4558033" cy="28145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B9164F-2697-C450-989A-E7FFCAD1E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15" y="3353500"/>
            <a:ext cx="4558033" cy="2814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B1BC84-BAF5-7616-B299-0A9326063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15" y="282920"/>
            <a:ext cx="4446195" cy="2745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50C00-4A98-3295-05F9-3B70BF0D0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880" y="358421"/>
            <a:ext cx="4459796" cy="27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Model without longitude and latitude in the specification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MKONDIWA, Maxwell (CIMMYT-India)</dc:creator>
  <cp:lastModifiedBy>MKONDIWA, Maxwell (CIMMYT-India)</cp:lastModifiedBy>
  <cp:revision>1</cp:revision>
  <dcterms:created xsi:type="dcterms:W3CDTF">2024-07-21T09:19:41Z</dcterms:created>
  <dcterms:modified xsi:type="dcterms:W3CDTF">2024-07-23T04:33:46Z</dcterms:modified>
</cp:coreProperties>
</file>