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99" d="100"/>
          <a:sy n="99" d="100"/>
        </p:scale>
        <p:origin x="26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2A94-3F02-445D-A906-67ED0B194521}" type="datetimeFigureOut">
              <a:rPr lang="en-ZW" smtClean="0"/>
              <a:t>17/7/2024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BD7F-56D5-4D3E-BC1F-7F5B18AE53E2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020849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2A94-3F02-445D-A906-67ED0B194521}" type="datetimeFigureOut">
              <a:rPr lang="en-ZW" smtClean="0"/>
              <a:t>17/7/2024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BD7F-56D5-4D3E-BC1F-7F5B18AE53E2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57366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2A94-3F02-445D-A906-67ED0B194521}" type="datetimeFigureOut">
              <a:rPr lang="en-ZW" smtClean="0"/>
              <a:t>17/7/2024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BD7F-56D5-4D3E-BC1F-7F5B18AE53E2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54671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2A94-3F02-445D-A906-67ED0B194521}" type="datetimeFigureOut">
              <a:rPr lang="en-ZW" smtClean="0"/>
              <a:t>17/7/2024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BD7F-56D5-4D3E-BC1F-7F5B18AE53E2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18437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2A94-3F02-445D-A906-67ED0B194521}" type="datetimeFigureOut">
              <a:rPr lang="en-ZW" smtClean="0"/>
              <a:t>17/7/2024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BD7F-56D5-4D3E-BC1F-7F5B18AE53E2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67562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2A94-3F02-445D-A906-67ED0B194521}" type="datetimeFigureOut">
              <a:rPr lang="en-ZW" smtClean="0"/>
              <a:t>17/7/2024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BD7F-56D5-4D3E-BC1F-7F5B18AE53E2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89253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2A94-3F02-445D-A906-67ED0B194521}" type="datetimeFigureOut">
              <a:rPr lang="en-ZW" smtClean="0"/>
              <a:t>17/7/2024</a:t>
            </a:fld>
            <a:endParaRPr lang="en-Z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BD7F-56D5-4D3E-BC1F-7F5B18AE53E2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81392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2A94-3F02-445D-A906-67ED0B194521}" type="datetimeFigureOut">
              <a:rPr lang="en-ZW" smtClean="0"/>
              <a:t>17/7/2024</a:t>
            </a:fld>
            <a:endParaRPr lang="en-Z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BD7F-56D5-4D3E-BC1F-7F5B18AE53E2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12718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2A94-3F02-445D-A906-67ED0B194521}" type="datetimeFigureOut">
              <a:rPr lang="en-ZW" smtClean="0"/>
              <a:t>17/7/2024</a:t>
            </a:fld>
            <a:endParaRPr lang="en-Z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BD7F-56D5-4D3E-BC1F-7F5B18AE53E2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38406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2A94-3F02-445D-A906-67ED0B194521}" type="datetimeFigureOut">
              <a:rPr lang="en-ZW" smtClean="0"/>
              <a:t>17/7/2024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BD7F-56D5-4D3E-BC1F-7F5B18AE53E2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97807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2A94-3F02-445D-A906-67ED0B194521}" type="datetimeFigureOut">
              <a:rPr lang="en-ZW" smtClean="0"/>
              <a:t>17/7/2024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BD7F-56D5-4D3E-BC1F-7F5B18AE53E2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62559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0B2A94-3F02-445D-A906-67ED0B194521}" type="datetimeFigureOut">
              <a:rPr lang="en-ZW" smtClean="0"/>
              <a:t>17/7/2024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D2BD7F-56D5-4D3E-BC1F-7F5B18AE53E2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20204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E70D8D3-38C1-5072-7D12-7BBC24F78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915" y="3914244"/>
            <a:ext cx="3067103" cy="3718672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0EA1F76F-BFAB-FFC4-BA47-FEF1BC7AB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99" y="271220"/>
            <a:ext cx="3175901" cy="3467745"/>
          </a:xfrm>
          <a:prstGeom prst="rect">
            <a:avLst/>
          </a:prstGeom>
        </p:spPr>
      </p:pic>
      <p:pic>
        <p:nvPicPr>
          <p:cNvPr id="9" name="Picture 8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6B2F4D59-4E35-C5B4-207A-035C97741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72" y="3829004"/>
            <a:ext cx="3067103" cy="3884460"/>
          </a:xfrm>
          <a:prstGeom prst="rect">
            <a:avLst/>
          </a:prstGeom>
        </p:spPr>
      </p:pic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D5DC5605-B067-86FF-C132-70896E7BD5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914" y="271220"/>
            <a:ext cx="3067103" cy="33290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376EBD-F4B5-D93D-2778-1DADDD801DF1}"/>
              </a:ext>
            </a:extLst>
          </p:cNvPr>
          <p:cNvSpPr txBox="1"/>
          <p:nvPr/>
        </p:nvSpPr>
        <p:spPr>
          <a:xfrm>
            <a:off x="196458" y="33280"/>
            <a:ext cx="50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20476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MKONDIWA, Maxwell (CIMMYT-India)</dc:creator>
  <cp:lastModifiedBy>MKONDIWA, Maxwell (CIMMYT-India)</cp:lastModifiedBy>
  <cp:revision>1</cp:revision>
  <dcterms:created xsi:type="dcterms:W3CDTF">2024-07-17T10:51:23Z</dcterms:created>
  <dcterms:modified xsi:type="dcterms:W3CDTF">2024-07-17T10:57:10Z</dcterms:modified>
</cp:coreProperties>
</file>