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3" r:id="rId6"/>
    <p:sldId id="264" r:id="rId7"/>
    <p:sldId id="257" r:id="rId8"/>
    <p:sldId id="260" r:id="rId9"/>
    <p:sldId id="261"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E6E"/>
    <a:srgbClr val="72C032"/>
    <a:srgbClr val="009BD8"/>
    <a:srgbClr val="ED7D31"/>
    <a:srgbClr val="FF820C"/>
    <a:srgbClr val="042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0C4A9-E647-4C18-8CB7-DDD3E4CCA4BD}" v="1792" dt="2025-04-30T20:35:13.910"/>
    <p1510:client id="{845BCD56-CDEA-9AA7-D6F6-1F0970B58016}" v="307" dt="2025-04-30T15:07:19.36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 Paparelli" userId="e3c72206d421e0bf" providerId="Windows Live" clId="Web-{0680C4A9-E647-4C18-8CB7-DDD3E4CCA4BD}"/>
    <pc:docChg chg="addSld delSld modSld sldOrd">
      <pc:chgData name="Maxwell Paparelli" userId="e3c72206d421e0bf" providerId="Windows Live" clId="Web-{0680C4A9-E647-4C18-8CB7-DDD3E4CCA4BD}" dt="2025-04-30T20:35:13.003" v="1000" actId="20577"/>
      <pc:docMkLst>
        <pc:docMk/>
      </pc:docMkLst>
      <pc:sldChg chg="addSp delSp modSp">
        <pc:chgData name="Maxwell Paparelli" userId="e3c72206d421e0bf" providerId="Windows Live" clId="Web-{0680C4A9-E647-4C18-8CB7-DDD3E4CCA4BD}" dt="2025-04-30T19:38:13.279" v="637" actId="20577"/>
        <pc:sldMkLst>
          <pc:docMk/>
          <pc:sldMk cId="2210866551" sldId="256"/>
        </pc:sldMkLst>
        <pc:spChg chg="add del">
          <ac:chgData name="Maxwell Paparelli" userId="e3c72206d421e0bf" providerId="Windows Live" clId="Web-{0680C4A9-E647-4C18-8CB7-DDD3E4CCA4BD}" dt="2025-04-30T18:54:55.448" v="23"/>
          <ac:spMkLst>
            <pc:docMk/>
            <pc:sldMk cId="2210866551" sldId="256"/>
            <ac:spMk id="2" creationId="{2D676C5F-E13F-FA76-1E39-444C4E33EFE5}"/>
          </ac:spMkLst>
        </pc:spChg>
        <pc:spChg chg="add mod">
          <ac:chgData name="Maxwell Paparelli" userId="e3c72206d421e0bf" providerId="Windows Live" clId="Web-{0680C4A9-E647-4C18-8CB7-DDD3E4CCA4BD}" dt="2025-04-30T19:38:13.279" v="637" actId="20577"/>
          <ac:spMkLst>
            <pc:docMk/>
            <pc:sldMk cId="2210866551" sldId="256"/>
            <ac:spMk id="3" creationId="{6246EDF6-E8C8-F41B-5D73-ED803ED5A8EA}"/>
          </ac:spMkLst>
        </pc:spChg>
        <pc:spChg chg="mod">
          <ac:chgData name="Maxwell Paparelli" userId="e3c72206d421e0bf" providerId="Windows Live" clId="Web-{0680C4A9-E647-4C18-8CB7-DDD3E4CCA4BD}" dt="2025-04-30T18:52:40.396" v="20" actId="14100"/>
          <ac:spMkLst>
            <pc:docMk/>
            <pc:sldMk cId="2210866551" sldId="256"/>
            <ac:spMk id="5" creationId="{CFD20687-1A48-E89C-D585-E5752695A6CC}"/>
          </ac:spMkLst>
        </pc:spChg>
        <pc:spChg chg="del">
          <ac:chgData name="Maxwell Paparelli" userId="e3c72206d421e0bf" providerId="Windows Live" clId="Web-{0680C4A9-E647-4C18-8CB7-DDD3E4CCA4BD}" dt="2025-04-30T18:51:47.566" v="1"/>
          <ac:spMkLst>
            <pc:docMk/>
            <pc:sldMk cId="2210866551" sldId="256"/>
            <ac:spMk id="7" creationId="{D42D0CE3-198F-45F2-A7F2-2914D46EF88B}"/>
          </ac:spMkLst>
        </pc:spChg>
        <pc:spChg chg="del">
          <ac:chgData name="Maxwell Paparelli" userId="e3c72206d421e0bf" providerId="Windows Live" clId="Web-{0680C4A9-E647-4C18-8CB7-DDD3E4CCA4BD}" dt="2025-04-30T18:51:48.019" v="2"/>
          <ac:spMkLst>
            <pc:docMk/>
            <pc:sldMk cId="2210866551" sldId="256"/>
            <ac:spMk id="9" creationId="{BB442C64-5833-AC0D-B554-499280D1688A}"/>
          </ac:spMkLst>
        </pc:spChg>
        <pc:spChg chg="del">
          <ac:chgData name="Maxwell Paparelli" userId="e3c72206d421e0bf" providerId="Windows Live" clId="Web-{0680C4A9-E647-4C18-8CB7-DDD3E4CCA4BD}" dt="2025-04-30T18:51:49.488" v="4"/>
          <ac:spMkLst>
            <pc:docMk/>
            <pc:sldMk cId="2210866551" sldId="256"/>
            <ac:spMk id="10" creationId="{F61ADF45-D532-6AC8-184C-D31376FF1C94}"/>
          </ac:spMkLst>
        </pc:spChg>
        <pc:spChg chg="del">
          <ac:chgData name="Maxwell Paparelli" userId="e3c72206d421e0bf" providerId="Windows Live" clId="Web-{0680C4A9-E647-4C18-8CB7-DDD3E4CCA4BD}" dt="2025-04-30T18:51:50.003" v="5"/>
          <ac:spMkLst>
            <pc:docMk/>
            <pc:sldMk cId="2210866551" sldId="256"/>
            <ac:spMk id="16" creationId="{B8423561-1D10-D514-7CE9-8F14C6AD619D}"/>
          </ac:spMkLst>
        </pc:spChg>
        <pc:spChg chg="del mod">
          <ac:chgData name="Maxwell Paparelli" userId="e3c72206d421e0bf" providerId="Windows Live" clId="Web-{0680C4A9-E647-4C18-8CB7-DDD3E4CCA4BD}" dt="2025-04-30T18:51:52.910" v="12"/>
          <ac:spMkLst>
            <pc:docMk/>
            <pc:sldMk cId="2210866551" sldId="256"/>
            <ac:spMk id="19" creationId="{CC719742-60AE-2481-5E34-990CF4F7987E}"/>
          </ac:spMkLst>
        </pc:spChg>
        <pc:spChg chg="del">
          <ac:chgData name="Maxwell Paparelli" userId="e3c72206d421e0bf" providerId="Windows Live" clId="Web-{0680C4A9-E647-4C18-8CB7-DDD3E4CCA4BD}" dt="2025-04-30T18:51:50.441" v="6"/>
          <ac:spMkLst>
            <pc:docMk/>
            <pc:sldMk cId="2210866551" sldId="256"/>
            <ac:spMk id="24" creationId="{98DB6CBC-4A37-B0C2-99C0-6A0DE38C2BAC}"/>
          </ac:spMkLst>
        </pc:spChg>
        <pc:spChg chg="del">
          <ac:chgData name="Maxwell Paparelli" userId="e3c72206d421e0bf" providerId="Windows Live" clId="Web-{0680C4A9-E647-4C18-8CB7-DDD3E4CCA4BD}" dt="2025-04-30T18:51:51.128" v="7"/>
          <ac:spMkLst>
            <pc:docMk/>
            <pc:sldMk cId="2210866551" sldId="256"/>
            <ac:spMk id="25" creationId="{8538508C-1BDE-4E96-4A5A-6745621773FF}"/>
          </ac:spMkLst>
        </pc:spChg>
        <pc:spChg chg="del">
          <ac:chgData name="Maxwell Paparelli" userId="e3c72206d421e0bf" providerId="Windows Live" clId="Web-{0680C4A9-E647-4C18-8CB7-DDD3E4CCA4BD}" dt="2025-04-30T18:51:51.519" v="8"/>
          <ac:spMkLst>
            <pc:docMk/>
            <pc:sldMk cId="2210866551" sldId="256"/>
            <ac:spMk id="26" creationId="{70A24738-0077-9C09-74B8-DE90E8DE9E3D}"/>
          </ac:spMkLst>
        </pc:spChg>
        <pc:spChg chg="del">
          <ac:chgData name="Maxwell Paparelli" userId="e3c72206d421e0bf" providerId="Windows Live" clId="Web-{0680C4A9-E647-4C18-8CB7-DDD3E4CCA4BD}" dt="2025-04-30T18:51:52.332" v="10"/>
          <ac:spMkLst>
            <pc:docMk/>
            <pc:sldMk cId="2210866551" sldId="256"/>
            <ac:spMk id="27" creationId="{35BE1221-55D0-FF01-9417-30ADE6F84C8D}"/>
          </ac:spMkLst>
        </pc:spChg>
        <pc:spChg chg="del">
          <ac:chgData name="Maxwell Paparelli" userId="e3c72206d421e0bf" providerId="Windows Live" clId="Web-{0680C4A9-E647-4C18-8CB7-DDD3E4CCA4BD}" dt="2025-04-30T18:51:51.925" v="9"/>
          <ac:spMkLst>
            <pc:docMk/>
            <pc:sldMk cId="2210866551" sldId="256"/>
            <ac:spMk id="28" creationId="{1102E82F-E264-8913-3A6B-DD607CF18FB0}"/>
          </ac:spMkLst>
        </pc:spChg>
        <pc:spChg chg="del mod">
          <ac:chgData name="Maxwell Paparelli" userId="e3c72206d421e0bf" providerId="Windows Live" clId="Web-{0680C4A9-E647-4C18-8CB7-DDD3E4CCA4BD}" dt="2025-04-30T18:51:55.519" v="15"/>
          <ac:spMkLst>
            <pc:docMk/>
            <pc:sldMk cId="2210866551" sldId="256"/>
            <ac:spMk id="29" creationId="{6737EDF9-EF7E-6665-58C2-0595C4469145}"/>
          </ac:spMkLst>
        </pc:spChg>
        <pc:spChg chg="del">
          <ac:chgData name="Maxwell Paparelli" userId="e3c72206d421e0bf" providerId="Windows Live" clId="Web-{0680C4A9-E647-4C18-8CB7-DDD3E4CCA4BD}" dt="2025-04-30T18:51:53.660" v="13"/>
          <ac:spMkLst>
            <pc:docMk/>
            <pc:sldMk cId="2210866551" sldId="256"/>
            <ac:spMk id="30" creationId="{EACB8922-C6AD-E061-00F5-0BBE3B28E436}"/>
          </ac:spMkLst>
        </pc:spChg>
        <pc:spChg chg="del">
          <ac:chgData name="Maxwell Paparelli" userId="e3c72206d421e0bf" providerId="Windows Live" clId="Web-{0680C4A9-E647-4C18-8CB7-DDD3E4CCA4BD}" dt="2025-04-30T18:51:48.581" v="3"/>
          <ac:spMkLst>
            <pc:docMk/>
            <pc:sldMk cId="2210866551" sldId="256"/>
            <ac:spMk id="31" creationId="{166D7158-18E8-FAD2-737E-F6D9FE2C46A9}"/>
          </ac:spMkLst>
        </pc:spChg>
        <pc:picChg chg="mod">
          <ac:chgData name="Maxwell Paparelli" userId="e3c72206d421e0bf" providerId="Windows Live" clId="Web-{0680C4A9-E647-4C18-8CB7-DDD3E4CCA4BD}" dt="2025-04-30T18:53:51.867" v="21" actId="1076"/>
          <ac:picMkLst>
            <pc:docMk/>
            <pc:sldMk cId="2210866551" sldId="256"/>
            <ac:picMk id="6" creationId="{886E55E8-5A9B-7C27-A9D2-CD336BF18B04}"/>
          </ac:picMkLst>
        </pc:picChg>
      </pc:sldChg>
      <pc:sldChg chg="addSp delSp modSp add ord replId">
        <pc:chgData name="Maxwell Paparelli" userId="e3c72206d421e0bf" providerId="Windows Live" clId="Web-{0680C4A9-E647-4C18-8CB7-DDD3E4CCA4BD}" dt="2025-04-30T20:21:17.552" v="738" actId="20577"/>
        <pc:sldMkLst>
          <pc:docMk/>
          <pc:sldMk cId="1468114686" sldId="257"/>
        </pc:sldMkLst>
        <pc:spChg chg="add mod">
          <ac:chgData name="Maxwell Paparelli" userId="e3c72206d421e0bf" providerId="Windows Live" clId="Web-{0680C4A9-E647-4C18-8CB7-DDD3E4CCA4BD}" dt="2025-04-30T20:21:17.552" v="738" actId="20577"/>
          <ac:spMkLst>
            <pc:docMk/>
            <pc:sldMk cId="1468114686" sldId="257"/>
            <ac:spMk id="2" creationId="{5D3B012B-A1BA-0B45-5EDE-87F2FEDFD737}"/>
          </ac:spMkLst>
        </pc:spChg>
        <pc:spChg chg="mod">
          <ac:chgData name="Maxwell Paparelli" userId="e3c72206d421e0bf" providerId="Windows Live" clId="Web-{0680C4A9-E647-4C18-8CB7-DDD3E4CCA4BD}" dt="2025-04-30T19:05:03.720" v="76" actId="14100"/>
          <ac:spMkLst>
            <pc:docMk/>
            <pc:sldMk cId="1468114686" sldId="257"/>
            <ac:spMk id="3" creationId="{35FE7142-ACCD-FDAF-7BE1-7EF4A8FA1943}"/>
          </ac:spMkLst>
        </pc:spChg>
        <pc:spChg chg="del">
          <ac:chgData name="Maxwell Paparelli" userId="e3c72206d421e0bf" providerId="Windows Live" clId="Web-{0680C4A9-E647-4C18-8CB7-DDD3E4CCA4BD}" dt="2025-04-30T19:04:07.515" v="60"/>
          <ac:spMkLst>
            <pc:docMk/>
            <pc:sldMk cId="1468114686" sldId="257"/>
            <ac:spMk id="5" creationId="{C8E56741-1A12-4DCD-B53A-7E6BC679E9AC}"/>
          </ac:spMkLst>
        </pc:spChg>
        <pc:spChg chg="add del mod">
          <ac:chgData name="Maxwell Paparelli" userId="e3c72206d421e0bf" providerId="Windows Live" clId="Web-{0680C4A9-E647-4C18-8CB7-DDD3E4CCA4BD}" dt="2025-04-30T19:29:32.337" v="379"/>
          <ac:spMkLst>
            <pc:docMk/>
            <pc:sldMk cId="1468114686" sldId="257"/>
            <ac:spMk id="7" creationId="{49CC10C2-4D02-2D97-EE03-8DFD97D433EF}"/>
          </ac:spMkLst>
        </pc:spChg>
        <pc:spChg chg="del">
          <ac:chgData name="Maxwell Paparelli" userId="e3c72206d421e0bf" providerId="Windows Live" clId="Web-{0680C4A9-E647-4C18-8CB7-DDD3E4CCA4BD}" dt="2025-04-30T19:04:06.687" v="59"/>
          <ac:spMkLst>
            <pc:docMk/>
            <pc:sldMk cId="1468114686" sldId="257"/>
            <ac:spMk id="8" creationId="{98F1DEFE-B8CA-1154-EF2F-6C417EED197B}"/>
          </ac:spMkLst>
        </pc:spChg>
        <pc:spChg chg="add del mod">
          <ac:chgData name="Maxwell Paparelli" userId="e3c72206d421e0bf" providerId="Windows Live" clId="Web-{0680C4A9-E647-4C18-8CB7-DDD3E4CCA4BD}" dt="2025-04-30T19:29:30.227" v="378"/>
          <ac:spMkLst>
            <pc:docMk/>
            <pc:sldMk cId="1468114686" sldId="257"/>
            <ac:spMk id="9" creationId="{DF135BD2-F76C-79C4-386B-B00ED3113485}"/>
          </ac:spMkLst>
        </pc:spChg>
        <pc:picChg chg="add del mod">
          <ac:chgData name="Maxwell Paparelli" userId="e3c72206d421e0bf" providerId="Windows Live" clId="Web-{0680C4A9-E647-4C18-8CB7-DDD3E4CCA4BD}" dt="2025-04-30T19:28:04.787" v="328"/>
          <ac:picMkLst>
            <pc:docMk/>
            <pc:sldMk cId="1468114686" sldId="257"/>
            <ac:picMk id="4" creationId="{375568E6-A1E0-AC8A-4FCB-B5E11FBCADB8}"/>
          </ac:picMkLst>
        </pc:picChg>
        <pc:picChg chg="mod">
          <ac:chgData name="Maxwell Paparelli" userId="e3c72206d421e0bf" providerId="Windows Live" clId="Web-{0680C4A9-E647-4C18-8CB7-DDD3E4CCA4BD}" dt="2025-04-30T19:04:18.250" v="64" actId="1076"/>
          <ac:picMkLst>
            <pc:docMk/>
            <pc:sldMk cId="1468114686" sldId="257"/>
            <ac:picMk id="6" creationId="{5F2F6995-DF5A-CD20-BE71-FFD4421C8367}"/>
          </ac:picMkLst>
        </pc:picChg>
        <pc:picChg chg="add mod">
          <ac:chgData name="Maxwell Paparelli" userId="e3c72206d421e0bf" providerId="Windows Live" clId="Web-{0680C4A9-E647-4C18-8CB7-DDD3E4CCA4BD}" dt="2025-04-30T19:29:34.212" v="380" actId="1076"/>
          <ac:picMkLst>
            <pc:docMk/>
            <pc:sldMk cId="1468114686" sldId="257"/>
            <ac:picMk id="10" creationId="{5129925F-CE82-6AFF-DFAA-5688C7569C6E}"/>
          </ac:picMkLst>
        </pc:picChg>
      </pc:sldChg>
      <pc:sldChg chg="del">
        <pc:chgData name="Maxwell Paparelli" userId="e3c72206d421e0bf" providerId="Windows Live" clId="Web-{0680C4A9-E647-4C18-8CB7-DDD3E4CCA4BD}" dt="2025-04-30T18:51:42.003" v="0"/>
        <pc:sldMkLst>
          <pc:docMk/>
          <pc:sldMk cId="3482948966" sldId="257"/>
        </pc:sldMkLst>
      </pc:sldChg>
      <pc:sldChg chg="modSp add replId">
        <pc:chgData name="Maxwell Paparelli" userId="e3c72206d421e0bf" providerId="Windows Live" clId="Web-{0680C4A9-E647-4C18-8CB7-DDD3E4CCA4BD}" dt="2025-04-30T20:10:34.495" v="727" actId="20577"/>
        <pc:sldMkLst>
          <pc:docMk/>
          <pc:sldMk cId="1874997315" sldId="258"/>
        </pc:sldMkLst>
        <pc:spChg chg="mod">
          <ac:chgData name="Maxwell Paparelli" userId="e3c72206d421e0bf" providerId="Windows Live" clId="Web-{0680C4A9-E647-4C18-8CB7-DDD3E4CCA4BD}" dt="2025-04-30T20:10:34.495" v="727" actId="20577"/>
          <ac:spMkLst>
            <pc:docMk/>
            <pc:sldMk cId="1874997315" sldId="258"/>
            <ac:spMk id="2" creationId="{45DD55B2-05D2-D46C-34B3-24E9CE38E02A}"/>
          </ac:spMkLst>
        </pc:spChg>
        <pc:picChg chg="mod">
          <ac:chgData name="Maxwell Paparelli" userId="e3c72206d421e0bf" providerId="Windows Live" clId="Web-{0680C4A9-E647-4C18-8CB7-DDD3E4CCA4BD}" dt="2025-04-30T19:20:23.238" v="132" actId="1076"/>
          <ac:picMkLst>
            <pc:docMk/>
            <pc:sldMk cId="1874997315" sldId="258"/>
            <ac:picMk id="4" creationId="{FF63B5E3-D3A1-7DEA-2059-69037C4B5C48}"/>
          </ac:picMkLst>
        </pc:picChg>
      </pc:sldChg>
      <pc:sldChg chg="addSp delSp modSp add mod replId modShow">
        <pc:chgData name="Maxwell Paparelli" userId="e3c72206d421e0bf" providerId="Windows Live" clId="Web-{0680C4A9-E647-4C18-8CB7-DDD3E4CCA4BD}" dt="2025-04-30T20:19:07.472" v="735" actId="20577"/>
        <pc:sldMkLst>
          <pc:docMk/>
          <pc:sldMk cId="728213809" sldId="259"/>
        </pc:sldMkLst>
        <pc:spChg chg="mod">
          <ac:chgData name="Maxwell Paparelli" userId="e3c72206d421e0bf" providerId="Windows Live" clId="Web-{0680C4A9-E647-4C18-8CB7-DDD3E4CCA4BD}" dt="2025-04-30T19:21:27.100" v="152" actId="20577"/>
          <ac:spMkLst>
            <pc:docMk/>
            <pc:sldMk cId="728213809" sldId="259"/>
            <ac:spMk id="2" creationId="{5C30B650-4CCD-5484-F88F-45F9F468D46E}"/>
          </ac:spMkLst>
        </pc:spChg>
        <pc:spChg chg="mod">
          <ac:chgData name="Maxwell Paparelli" userId="e3c72206d421e0bf" providerId="Windows Live" clId="Web-{0680C4A9-E647-4C18-8CB7-DDD3E4CCA4BD}" dt="2025-04-30T20:19:07.472" v="735" actId="20577"/>
          <ac:spMkLst>
            <pc:docMk/>
            <pc:sldMk cId="728213809" sldId="259"/>
            <ac:spMk id="3" creationId="{A46C85C7-4073-8CD9-808A-D3654317BDE7}"/>
          </ac:spMkLst>
        </pc:spChg>
        <pc:picChg chg="del">
          <ac:chgData name="Maxwell Paparelli" userId="e3c72206d421e0bf" providerId="Windows Live" clId="Web-{0680C4A9-E647-4C18-8CB7-DDD3E4CCA4BD}" dt="2025-04-30T19:20:55.833" v="141"/>
          <ac:picMkLst>
            <pc:docMk/>
            <pc:sldMk cId="728213809" sldId="259"/>
            <ac:picMk id="4" creationId="{3D4FD34B-D93F-3007-ADEB-C5C299DF76EC}"/>
          </ac:picMkLst>
        </pc:picChg>
        <pc:picChg chg="add del mod">
          <ac:chgData name="Maxwell Paparelli" userId="e3c72206d421e0bf" providerId="Windows Live" clId="Web-{0680C4A9-E647-4C18-8CB7-DDD3E4CCA4BD}" dt="2025-04-30T19:22:23.118" v="174" actId="14100"/>
          <ac:picMkLst>
            <pc:docMk/>
            <pc:sldMk cId="728213809" sldId="259"/>
            <ac:picMk id="5" creationId="{49121C3F-596D-93CB-DD41-83A0B270C5D1}"/>
          </ac:picMkLst>
        </pc:picChg>
        <pc:picChg chg="add del mod">
          <ac:chgData name="Maxwell Paparelli" userId="e3c72206d421e0bf" providerId="Windows Live" clId="Web-{0680C4A9-E647-4C18-8CB7-DDD3E4CCA4BD}" dt="2025-04-30T19:22:28.102" v="176" actId="1076"/>
          <ac:picMkLst>
            <pc:docMk/>
            <pc:sldMk cId="728213809" sldId="259"/>
            <ac:picMk id="7" creationId="{F27DC294-E4DB-D5E3-01CC-8F9C79B67BA8}"/>
          </ac:picMkLst>
        </pc:picChg>
        <pc:picChg chg="add mod">
          <ac:chgData name="Maxwell Paparelli" userId="e3c72206d421e0bf" providerId="Windows Live" clId="Web-{0680C4A9-E647-4C18-8CB7-DDD3E4CCA4BD}" dt="2025-04-30T19:22:37.212" v="180" actId="1076"/>
          <ac:picMkLst>
            <pc:docMk/>
            <pc:sldMk cId="728213809" sldId="259"/>
            <ac:picMk id="8" creationId="{0EE3782A-B0C9-3C89-EB4B-7302919C4823}"/>
          </ac:picMkLst>
        </pc:picChg>
      </pc:sldChg>
      <pc:sldChg chg="addSp delSp modSp add mod replId modShow">
        <pc:chgData name="Maxwell Paparelli" userId="e3c72206d421e0bf" providerId="Windows Live" clId="Web-{0680C4A9-E647-4C18-8CB7-DDD3E4CCA4BD}" dt="2025-04-30T20:21:55.069" v="748" actId="14100"/>
        <pc:sldMkLst>
          <pc:docMk/>
          <pc:sldMk cId="4250187145" sldId="260"/>
        </pc:sldMkLst>
        <pc:spChg chg="mod">
          <ac:chgData name="Maxwell Paparelli" userId="e3c72206d421e0bf" providerId="Windows Live" clId="Web-{0680C4A9-E647-4C18-8CB7-DDD3E4CCA4BD}" dt="2025-04-30T19:33:07.501" v="439" actId="20577"/>
          <ac:spMkLst>
            <pc:docMk/>
            <pc:sldMk cId="4250187145" sldId="260"/>
            <ac:spMk id="2" creationId="{12BC2C82-7106-E9AE-E03E-2B24869C9E21}"/>
          </ac:spMkLst>
        </pc:spChg>
        <pc:spChg chg="mod">
          <ac:chgData name="Maxwell Paparelli" userId="e3c72206d421e0bf" providerId="Windows Live" clId="Web-{0680C4A9-E647-4C18-8CB7-DDD3E4CCA4BD}" dt="2025-04-30T20:21:55.069" v="748" actId="14100"/>
          <ac:spMkLst>
            <pc:docMk/>
            <pc:sldMk cId="4250187145" sldId="260"/>
            <ac:spMk id="3" creationId="{56B12979-4CA8-3B44-3E0B-FD7E5C81A514}"/>
          </ac:spMkLst>
        </pc:spChg>
        <pc:picChg chg="add mod">
          <ac:chgData name="Maxwell Paparelli" userId="e3c72206d421e0bf" providerId="Windows Live" clId="Web-{0680C4A9-E647-4C18-8CB7-DDD3E4CCA4BD}" dt="2025-04-30T19:32:37.750" v="425" actId="1076"/>
          <ac:picMkLst>
            <pc:docMk/>
            <pc:sldMk cId="4250187145" sldId="260"/>
            <ac:picMk id="4" creationId="{6103B70D-071E-2965-DB61-F9FFE32681BA}"/>
          </ac:picMkLst>
        </pc:picChg>
        <pc:picChg chg="add mod">
          <ac:chgData name="Maxwell Paparelli" userId="e3c72206d421e0bf" providerId="Windows Live" clId="Web-{0680C4A9-E647-4C18-8CB7-DDD3E4CCA4BD}" dt="2025-04-30T19:32:37.766" v="426" actId="1076"/>
          <ac:picMkLst>
            <pc:docMk/>
            <pc:sldMk cId="4250187145" sldId="260"/>
            <ac:picMk id="5" creationId="{8773F82D-5345-ED98-D07A-613BAE07B05E}"/>
          </ac:picMkLst>
        </pc:picChg>
        <pc:picChg chg="add mod">
          <ac:chgData name="Maxwell Paparelli" userId="e3c72206d421e0bf" providerId="Windows Live" clId="Web-{0680C4A9-E647-4C18-8CB7-DDD3E4CCA4BD}" dt="2025-04-30T19:32:37.781" v="427" actId="1076"/>
          <ac:picMkLst>
            <pc:docMk/>
            <pc:sldMk cId="4250187145" sldId="260"/>
            <ac:picMk id="7" creationId="{5AEC203B-DF1A-F61C-92FF-EE12C33E7860}"/>
          </ac:picMkLst>
        </pc:picChg>
        <pc:picChg chg="add del mod">
          <ac:chgData name="Maxwell Paparelli" userId="e3c72206d421e0bf" providerId="Windows Live" clId="Web-{0680C4A9-E647-4C18-8CB7-DDD3E4CCA4BD}" dt="2025-04-30T19:32:18.406" v="422"/>
          <ac:picMkLst>
            <pc:docMk/>
            <pc:sldMk cId="4250187145" sldId="260"/>
            <ac:picMk id="8" creationId="{45D6C7BD-7431-AF54-3841-7C938D927AA5}"/>
          </ac:picMkLst>
        </pc:picChg>
        <pc:picChg chg="add mod">
          <ac:chgData name="Maxwell Paparelli" userId="e3c72206d421e0bf" providerId="Windows Live" clId="Web-{0680C4A9-E647-4C18-8CB7-DDD3E4CCA4BD}" dt="2025-04-30T19:32:37.781" v="428" actId="1076"/>
          <ac:picMkLst>
            <pc:docMk/>
            <pc:sldMk cId="4250187145" sldId="260"/>
            <ac:picMk id="9" creationId="{8BE9F8BB-DA39-62FC-BB9B-DD451B302E0E}"/>
          </ac:picMkLst>
        </pc:picChg>
        <pc:picChg chg="del">
          <ac:chgData name="Maxwell Paparelli" userId="e3c72206d421e0bf" providerId="Windows Live" clId="Web-{0680C4A9-E647-4C18-8CB7-DDD3E4CCA4BD}" dt="2025-04-30T19:30:16.932" v="410"/>
          <ac:picMkLst>
            <pc:docMk/>
            <pc:sldMk cId="4250187145" sldId="260"/>
            <ac:picMk id="10" creationId="{21ECF9F3-892D-9CB9-8437-05743A5F8274}"/>
          </ac:picMkLst>
        </pc:picChg>
      </pc:sldChg>
      <pc:sldChg chg="addSp delSp modSp add replId">
        <pc:chgData name="Maxwell Paparelli" userId="e3c72206d421e0bf" providerId="Windows Live" clId="Web-{0680C4A9-E647-4C18-8CB7-DDD3E4CCA4BD}" dt="2025-04-30T20:24:36.087" v="790" actId="20577"/>
        <pc:sldMkLst>
          <pc:docMk/>
          <pc:sldMk cId="1926031270" sldId="261"/>
        </pc:sldMkLst>
        <pc:spChg chg="mod">
          <ac:chgData name="Maxwell Paparelli" userId="e3c72206d421e0bf" providerId="Windows Live" clId="Web-{0680C4A9-E647-4C18-8CB7-DDD3E4CCA4BD}" dt="2025-04-30T20:24:36.087" v="790" actId="20577"/>
          <ac:spMkLst>
            <pc:docMk/>
            <pc:sldMk cId="1926031270" sldId="261"/>
            <ac:spMk id="2" creationId="{1EDA6759-E548-FB2A-63DF-5EBE334A98BE}"/>
          </ac:spMkLst>
        </pc:spChg>
        <pc:spChg chg="add del mod">
          <ac:chgData name="Maxwell Paparelli" userId="e3c72206d421e0bf" providerId="Windows Live" clId="Web-{0680C4A9-E647-4C18-8CB7-DDD3E4CCA4BD}" dt="2025-04-30T19:34:19.644" v="468"/>
          <ac:spMkLst>
            <pc:docMk/>
            <pc:sldMk cId="1926031270" sldId="261"/>
            <ac:spMk id="4" creationId="{7548F777-B0FE-A9FC-DF8C-323BAC53A7D8}"/>
          </ac:spMkLst>
        </pc:spChg>
        <pc:picChg chg="del">
          <ac:chgData name="Maxwell Paparelli" userId="e3c72206d421e0bf" providerId="Windows Live" clId="Web-{0680C4A9-E647-4C18-8CB7-DDD3E4CCA4BD}" dt="2025-04-30T19:33:38.799" v="464"/>
          <ac:picMkLst>
            <pc:docMk/>
            <pc:sldMk cId="1926031270" sldId="261"/>
            <ac:picMk id="10" creationId="{A55CC869-A0C1-97FC-73EA-5A5CF3229DC0}"/>
          </ac:picMkLst>
        </pc:picChg>
      </pc:sldChg>
      <pc:sldChg chg="delSp modSp add replId">
        <pc:chgData name="Maxwell Paparelli" userId="e3c72206d421e0bf" providerId="Windows Live" clId="Web-{0680C4A9-E647-4C18-8CB7-DDD3E4CCA4BD}" dt="2025-04-30T19:57:44.217" v="722"/>
        <pc:sldMkLst>
          <pc:docMk/>
          <pc:sldMk cId="2844844939" sldId="262"/>
        </pc:sldMkLst>
        <pc:spChg chg="mod">
          <ac:chgData name="Maxwell Paparelli" userId="e3c72206d421e0bf" providerId="Windows Live" clId="Web-{0680C4A9-E647-4C18-8CB7-DDD3E4CCA4BD}" dt="2025-04-30T19:57:43.077" v="721" actId="20577"/>
          <ac:spMkLst>
            <pc:docMk/>
            <pc:sldMk cId="2844844939" sldId="262"/>
            <ac:spMk id="2" creationId="{B7699D73-FEEE-66FA-8392-1EFABEA0CEED}"/>
          </ac:spMkLst>
        </pc:spChg>
        <pc:spChg chg="mod">
          <ac:chgData name="Maxwell Paparelli" userId="e3c72206d421e0bf" providerId="Windows Live" clId="Web-{0680C4A9-E647-4C18-8CB7-DDD3E4CCA4BD}" dt="2025-04-30T19:55:30.293" v="642" actId="20577"/>
          <ac:spMkLst>
            <pc:docMk/>
            <pc:sldMk cId="2844844939" sldId="262"/>
            <ac:spMk id="3" creationId="{D9F42783-76AC-B220-2AB3-8E942CA8F447}"/>
          </ac:spMkLst>
        </pc:spChg>
        <pc:picChg chg="del">
          <ac:chgData name="Maxwell Paparelli" userId="e3c72206d421e0bf" providerId="Windows Live" clId="Web-{0680C4A9-E647-4C18-8CB7-DDD3E4CCA4BD}" dt="2025-04-30T19:57:44.217" v="722"/>
          <ac:picMkLst>
            <pc:docMk/>
            <pc:sldMk cId="2844844939" sldId="262"/>
            <ac:picMk id="4" creationId="{659929A3-C849-DC36-D7BC-60B39F602D36}"/>
          </ac:picMkLst>
        </pc:picChg>
      </pc:sldChg>
      <pc:sldChg chg="addSp delSp modSp add replId">
        <pc:chgData name="Maxwell Paparelli" userId="e3c72206d421e0bf" providerId="Windows Live" clId="Web-{0680C4A9-E647-4C18-8CB7-DDD3E4CCA4BD}" dt="2025-04-30T20:30:08.967" v="943"/>
        <pc:sldMkLst>
          <pc:docMk/>
          <pc:sldMk cId="1266186517" sldId="263"/>
        </pc:sldMkLst>
        <pc:spChg chg="mod">
          <ac:chgData name="Maxwell Paparelli" userId="e3c72206d421e0bf" providerId="Windows Live" clId="Web-{0680C4A9-E647-4C18-8CB7-DDD3E4CCA4BD}" dt="2025-04-30T20:30:08.967" v="943"/>
          <ac:spMkLst>
            <pc:docMk/>
            <pc:sldMk cId="1266186517" sldId="263"/>
            <ac:spMk id="2" creationId="{853BE859-E179-2381-4D1B-8F3F8AD10E68}"/>
          </ac:spMkLst>
        </pc:spChg>
        <pc:graphicFrameChg chg="add del mod">
          <ac:chgData name="Maxwell Paparelli" userId="e3c72206d421e0bf" providerId="Windows Live" clId="Web-{0680C4A9-E647-4C18-8CB7-DDD3E4CCA4BD}" dt="2025-04-30T20:27:35.668" v="864"/>
          <ac:graphicFrameMkLst>
            <pc:docMk/>
            <pc:sldMk cId="1266186517" sldId="263"/>
            <ac:graphicFrameMk id="5" creationId="{D36B5A91-00DF-A660-8B80-68992693378F}"/>
          </ac:graphicFrameMkLst>
        </pc:graphicFrameChg>
        <pc:graphicFrameChg chg="add del mod">
          <ac:chgData name="Maxwell Paparelli" userId="e3c72206d421e0bf" providerId="Windows Live" clId="Web-{0680C4A9-E647-4C18-8CB7-DDD3E4CCA4BD}" dt="2025-04-30T20:27:40.309" v="866"/>
          <ac:graphicFrameMkLst>
            <pc:docMk/>
            <pc:sldMk cId="1266186517" sldId="263"/>
            <ac:graphicFrameMk id="8" creationId="{FF83FB9F-0323-8574-BB0F-255C04B8EE32}"/>
          </ac:graphicFrameMkLst>
        </pc:graphicFrameChg>
        <pc:picChg chg="del">
          <ac:chgData name="Maxwell Paparelli" userId="e3c72206d421e0bf" providerId="Windows Live" clId="Web-{0680C4A9-E647-4C18-8CB7-DDD3E4CCA4BD}" dt="2025-04-30T20:26:19.635" v="792"/>
          <ac:picMkLst>
            <pc:docMk/>
            <pc:sldMk cId="1266186517" sldId="263"/>
            <ac:picMk id="10" creationId="{B69BB849-F671-BDC5-99D0-0B2FBF5A97D5}"/>
          </ac:picMkLst>
        </pc:picChg>
      </pc:sldChg>
      <pc:sldChg chg="addSp modSp add replId">
        <pc:chgData name="Maxwell Paparelli" userId="e3c72206d421e0bf" providerId="Windows Live" clId="Web-{0680C4A9-E647-4C18-8CB7-DDD3E4CCA4BD}" dt="2025-04-30T20:33:16.658" v="996" actId="1076"/>
        <pc:sldMkLst>
          <pc:docMk/>
          <pc:sldMk cId="2325626292" sldId="264"/>
        </pc:sldMkLst>
        <pc:spChg chg="mod">
          <ac:chgData name="Maxwell Paparelli" userId="e3c72206d421e0bf" providerId="Windows Live" clId="Web-{0680C4A9-E647-4C18-8CB7-DDD3E4CCA4BD}" dt="2025-04-30T20:33:09.064" v="994" actId="14100"/>
          <ac:spMkLst>
            <pc:docMk/>
            <pc:sldMk cId="2325626292" sldId="264"/>
            <ac:spMk id="2" creationId="{1E7E0FA7-E007-54C2-7775-213ACCA8DCD0}"/>
          </ac:spMkLst>
        </pc:spChg>
        <pc:picChg chg="add mod">
          <ac:chgData name="Maxwell Paparelli" userId="e3c72206d421e0bf" providerId="Windows Live" clId="Web-{0680C4A9-E647-4C18-8CB7-DDD3E4CCA4BD}" dt="2025-04-30T20:33:16.642" v="995" actId="1076"/>
          <ac:picMkLst>
            <pc:docMk/>
            <pc:sldMk cId="2325626292" sldId="264"/>
            <ac:picMk id="4" creationId="{8AF1C47B-B0C7-2DC8-1E83-0114E5D0AF02}"/>
          </ac:picMkLst>
        </pc:picChg>
        <pc:picChg chg="add mod">
          <ac:chgData name="Maxwell Paparelli" userId="e3c72206d421e0bf" providerId="Windows Live" clId="Web-{0680C4A9-E647-4C18-8CB7-DDD3E4CCA4BD}" dt="2025-04-30T20:33:16.658" v="996" actId="1076"/>
          <ac:picMkLst>
            <pc:docMk/>
            <pc:sldMk cId="2325626292" sldId="264"/>
            <ac:picMk id="5" creationId="{230BC311-A54A-5DA8-982E-A09F056F71F5}"/>
          </ac:picMkLst>
        </pc:picChg>
      </pc:sldChg>
      <pc:sldChg chg="add del replId">
        <pc:chgData name="Maxwell Paparelli" userId="e3c72206d421e0bf" providerId="Windows Live" clId="Web-{0680C4A9-E647-4C18-8CB7-DDD3E4CCA4BD}" dt="2025-04-30T20:27:00.449" v="862"/>
        <pc:sldMkLst>
          <pc:docMk/>
          <pc:sldMk cId="2919929294" sldId="264"/>
        </pc:sldMkLst>
      </pc:sldChg>
      <pc:sldChg chg="modSp add replId">
        <pc:chgData name="Maxwell Paparelli" userId="e3c72206d421e0bf" providerId="Windows Live" clId="Web-{0680C4A9-E647-4C18-8CB7-DDD3E4CCA4BD}" dt="2025-04-30T20:35:13.003" v="1000" actId="20577"/>
        <pc:sldMkLst>
          <pc:docMk/>
          <pc:sldMk cId="543600875" sldId="265"/>
        </pc:sldMkLst>
        <pc:spChg chg="mod">
          <ac:chgData name="Maxwell Paparelli" userId="e3c72206d421e0bf" providerId="Windows Live" clId="Web-{0680C4A9-E647-4C18-8CB7-DDD3E4CCA4BD}" dt="2025-04-30T20:35:13.003" v="1000" actId="20577"/>
          <ac:spMkLst>
            <pc:docMk/>
            <pc:sldMk cId="543600875" sldId="265"/>
            <ac:spMk id="3" creationId="{F9B07EFB-C180-8D6A-A4DD-7E491EF00D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30.04.2025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30.04.2025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30.04.2025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30.04.2025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30.04.2025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30.04.2025</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30.04.2025</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30.04.2025</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30.04.2025</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30.04.2025</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30.04.2025</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51C7C-CEA3-4CAA-BE4B-344879E7C377}" type="datetimeFigureOut">
              <a:rPr lang="de-DE" smtClean="0"/>
              <a:t>30.04.2025</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the-future-of-personalization-and-how-to-get-ready-for-it#/"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48D10CF-E61B-44F6-CF09-14439CB41C67}"/>
              </a:ext>
            </a:extLst>
          </p:cNvPr>
          <p:cNvSpPr/>
          <p:nvPr/>
        </p:nvSpPr>
        <p:spPr>
          <a:xfrm>
            <a:off x="-378" y="880"/>
            <a:ext cx="12187973" cy="6853597"/>
          </a:xfrm>
          <a:prstGeom prst="rect">
            <a:avLst/>
          </a:prstGeom>
          <a:solidFill>
            <a:srgbClr val="009BD8">
              <a:alpha val="13000"/>
            </a:srgbClr>
          </a:solidFill>
          <a:ln>
            <a:solidFill>
              <a:srgbClr val="009BD8">
                <a:alpha val="1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CFD20687-1A48-E89C-D585-E5752695A6CC}"/>
              </a:ext>
            </a:extLst>
          </p:cNvPr>
          <p:cNvSpPr/>
          <p:nvPr/>
        </p:nvSpPr>
        <p:spPr>
          <a:xfrm>
            <a:off x="-378" y="880"/>
            <a:ext cx="1152746" cy="6853597"/>
          </a:xfrm>
          <a:prstGeom prst="rect">
            <a:avLst/>
          </a:prstGeom>
          <a:solidFill>
            <a:srgbClr val="009BD8"/>
          </a:solidFill>
          <a:ln>
            <a:solidFill>
              <a:srgbClr val="009BD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Logotipo&#10;&#10;O conteúdo gerado por IA pode estar incorreto.">
            <a:extLst>
              <a:ext uri="{FF2B5EF4-FFF2-40B4-BE49-F238E27FC236}">
                <a16:creationId xmlns:a16="http://schemas.microsoft.com/office/drawing/2014/main" id="{886E55E8-5A9B-7C27-A9D2-CD336BF18B04}"/>
              </a:ext>
            </a:extLst>
          </p:cNvPr>
          <p:cNvPicPr>
            <a:picLocks noChangeAspect="1"/>
          </p:cNvPicPr>
          <p:nvPr/>
        </p:nvPicPr>
        <p:blipFill>
          <a:blip r:embed="rId2"/>
          <a:stretch>
            <a:fillRect/>
          </a:stretch>
        </p:blipFill>
        <p:spPr>
          <a:xfrm>
            <a:off x="5639601" y="1037422"/>
            <a:ext cx="5907115" cy="2396169"/>
          </a:xfrm>
          <a:prstGeom prst="rect">
            <a:avLst/>
          </a:prstGeom>
        </p:spPr>
      </p:pic>
      <p:sp>
        <p:nvSpPr>
          <p:cNvPr id="3" name="CaixaDeTexto 2">
            <a:extLst>
              <a:ext uri="{FF2B5EF4-FFF2-40B4-BE49-F238E27FC236}">
                <a16:creationId xmlns:a16="http://schemas.microsoft.com/office/drawing/2014/main" id="{6246EDF6-E8C8-F41B-5D73-ED803ED5A8EA}"/>
              </a:ext>
            </a:extLst>
          </p:cNvPr>
          <p:cNvSpPr txBox="1"/>
          <p:nvPr/>
        </p:nvSpPr>
        <p:spPr>
          <a:xfrm>
            <a:off x="8139797" y="4200543"/>
            <a:ext cx="34195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rgbClr val="6E6E6E"/>
                </a:solidFill>
                <a:ea typeface="+mn-lt"/>
                <a:cs typeface="+mn-lt"/>
              </a:rPr>
              <a:t>Case Processo Seletivo Boticário</a:t>
            </a:r>
          </a:p>
          <a:p>
            <a:r>
              <a:rPr lang="pt-BR">
                <a:solidFill>
                  <a:srgbClr val="6E6E6E"/>
                </a:solidFill>
              </a:rPr>
              <a:t>Maxwell Avila Paparelli</a:t>
            </a:r>
            <a:endParaRPr lang="pt-BR" dirty="0">
              <a:solidFill>
                <a:srgbClr val="6E6E6E"/>
              </a:solidFill>
            </a:endParaRPr>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AA387-8C6D-F033-2D46-8D2F51A91C32}"/>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A35907E3-19EB-AF0A-35E1-C9A36371125A}"/>
              </a:ext>
            </a:extLst>
          </p:cNvPr>
          <p:cNvSpPr/>
          <p:nvPr/>
        </p:nvSpPr>
        <p:spPr>
          <a:xfrm>
            <a:off x="-378" y="880"/>
            <a:ext cx="12187973" cy="6853597"/>
          </a:xfrm>
          <a:prstGeom prst="rect">
            <a:avLst/>
          </a:prstGeom>
          <a:solidFill>
            <a:srgbClr val="009BD8">
              <a:alpha val="13000"/>
            </a:srgbClr>
          </a:solidFill>
          <a:ln>
            <a:solidFill>
              <a:srgbClr val="009BD8">
                <a:alpha val="1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453716D8-61F4-468F-9F95-F27F5FF13370}"/>
              </a:ext>
            </a:extLst>
          </p:cNvPr>
          <p:cNvSpPr/>
          <p:nvPr/>
        </p:nvSpPr>
        <p:spPr>
          <a:xfrm>
            <a:off x="-378" y="880"/>
            <a:ext cx="1152746" cy="6853597"/>
          </a:xfrm>
          <a:prstGeom prst="rect">
            <a:avLst/>
          </a:prstGeom>
          <a:solidFill>
            <a:srgbClr val="009BD8"/>
          </a:solidFill>
          <a:ln>
            <a:solidFill>
              <a:srgbClr val="009BD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Logotipo&#10;&#10;O conteúdo gerado por IA pode estar incorreto.">
            <a:extLst>
              <a:ext uri="{FF2B5EF4-FFF2-40B4-BE49-F238E27FC236}">
                <a16:creationId xmlns:a16="http://schemas.microsoft.com/office/drawing/2014/main" id="{DCB5BE6F-532B-B9E7-BF86-8E60351E2318}"/>
              </a:ext>
            </a:extLst>
          </p:cNvPr>
          <p:cNvPicPr>
            <a:picLocks noChangeAspect="1"/>
          </p:cNvPicPr>
          <p:nvPr/>
        </p:nvPicPr>
        <p:blipFill>
          <a:blip r:embed="rId2"/>
          <a:stretch>
            <a:fillRect/>
          </a:stretch>
        </p:blipFill>
        <p:spPr>
          <a:xfrm>
            <a:off x="5639601" y="1037422"/>
            <a:ext cx="5907115" cy="2396169"/>
          </a:xfrm>
          <a:prstGeom prst="rect">
            <a:avLst/>
          </a:prstGeom>
        </p:spPr>
      </p:pic>
      <p:sp>
        <p:nvSpPr>
          <p:cNvPr id="3" name="CaixaDeTexto 2">
            <a:extLst>
              <a:ext uri="{FF2B5EF4-FFF2-40B4-BE49-F238E27FC236}">
                <a16:creationId xmlns:a16="http://schemas.microsoft.com/office/drawing/2014/main" id="{F9B07EFB-C180-8D6A-A4DD-7E491EF00DC1}"/>
              </a:ext>
            </a:extLst>
          </p:cNvPr>
          <p:cNvSpPr txBox="1"/>
          <p:nvPr/>
        </p:nvSpPr>
        <p:spPr>
          <a:xfrm>
            <a:off x="8139797" y="4200543"/>
            <a:ext cx="3419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a:solidFill>
                  <a:srgbClr val="6E6E6E"/>
                </a:solidFill>
                <a:ea typeface="+mn-lt"/>
                <a:cs typeface="+mn-lt"/>
              </a:rPr>
              <a:t>Obrigado!</a:t>
            </a:r>
            <a:endParaRPr lang="pt-BR"/>
          </a:p>
        </p:txBody>
      </p:sp>
    </p:spTree>
    <p:extLst>
      <p:ext uri="{BB962C8B-B14F-4D97-AF65-F5344CB8AC3E}">
        <p14:creationId xmlns:p14="http://schemas.microsoft.com/office/powerpoint/2010/main" val="54360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C3E0E-DF0F-5F66-3217-F33E43A9A5D2}"/>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A7AC997E-9FE8-C11E-A6EB-E0E35EAD422A}"/>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D9F42783-76AC-B220-2AB3-8E942CA8F447}"/>
              </a:ext>
            </a:extLst>
          </p:cNvPr>
          <p:cNvSpPr txBox="1"/>
          <p:nvPr/>
        </p:nvSpPr>
        <p:spPr>
          <a:xfrm>
            <a:off x="776857" y="867941"/>
            <a:ext cx="5118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6E6E6E"/>
                </a:solidFill>
                <a:ea typeface="+mn-lt"/>
                <a:cs typeface="+mn-lt"/>
              </a:rPr>
              <a:t>Sumário</a:t>
            </a:r>
            <a:endParaRPr lang="pt-BR" sz="2400" b="1">
              <a:solidFill>
                <a:srgbClr val="6E6E6E"/>
              </a:solidFill>
            </a:endParaRPr>
          </a:p>
        </p:txBody>
      </p:sp>
      <p:sp>
        <p:nvSpPr>
          <p:cNvPr id="2" name="CaixaDeTexto 1">
            <a:extLst>
              <a:ext uri="{FF2B5EF4-FFF2-40B4-BE49-F238E27FC236}">
                <a16:creationId xmlns:a16="http://schemas.microsoft.com/office/drawing/2014/main" id="{B7699D73-FEEE-66FA-8392-1EFABEA0CEED}"/>
              </a:ext>
            </a:extLst>
          </p:cNvPr>
          <p:cNvSpPr txBox="1"/>
          <p:nvPr/>
        </p:nvSpPr>
        <p:spPr>
          <a:xfrm>
            <a:off x="776856" y="1584037"/>
            <a:ext cx="112782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a:solidFill>
                  <a:srgbClr val="6E6E6E"/>
                </a:solidFill>
                <a:latin typeface="Aptos"/>
                <a:ea typeface="+mn-lt"/>
                <a:cs typeface="+mn-lt"/>
              </a:rPr>
              <a:t>Case Processo Seletivo Grupo Boticário</a:t>
            </a:r>
            <a:endParaRPr lang="pt-BR" b="1" dirty="0">
              <a:solidFill>
                <a:srgbClr val="6E6E6E"/>
              </a:solidFill>
              <a:latin typeface="Aptos"/>
              <a:ea typeface="+mn-lt"/>
              <a:cs typeface="+mn-lt"/>
            </a:endParaRPr>
          </a:p>
          <a:p>
            <a:pPr marL="285750" indent="-285750">
              <a:buFont typeface="Arial"/>
              <a:buChar char="•"/>
            </a:pPr>
            <a:r>
              <a:rPr lang="pt-BR">
                <a:solidFill>
                  <a:srgbClr val="6E6E6E"/>
                </a:solidFill>
                <a:latin typeface="Aptos"/>
                <a:ea typeface="+mn-lt"/>
                <a:cs typeface="+mn-lt"/>
              </a:rPr>
              <a:t>Análise do grau de substituição dos </a:t>
            </a:r>
            <a:r>
              <a:rPr lang="pt-BR" err="1">
                <a:solidFill>
                  <a:srgbClr val="6E6E6E"/>
                </a:solidFill>
                <a:latin typeface="Aptos"/>
                <a:ea typeface="+mn-lt"/>
                <a:cs typeface="+mn-lt"/>
              </a:rPr>
              <a:t>SKUs</a:t>
            </a:r>
            <a:r>
              <a:rPr lang="pt-BR" dirty="0">
                <a:solidFill>
                  <a:srgbClr val="6E6E6E"/>
                </a:solidFill>
                <a:latin typeface="Aptos"/>
                <a:ea typeface="+mn-lt"/>
                <a:cs typeface="+mn-lt"/>
              </a:rPr>
              <a:t> em ruptura pelos itens similares recomendados pelo modelo.</a:t>
            </a:r>
            <a:endParaRPr lang="pt-BR"/>
          </a:p>
          <a:p>
            <a:pPr marL="285750" indent="-285750">
              <a:buFont typeface="Arial"/>
              <a:buChar char="•"/>
            </a:pPr>
            <a:r>
              <a:rPr lang="pt-BR">
                <a:solidFill>
                  <a:srgbClr val="6E6E6E"/>
                </a:solidFill>
              </a:rPr>
              <a:t>Estimativa de vendas esperadas dos SKUs em ruptura, caso tais rupturas não tivessem ocorrido.</a:t>
            </a:r>
            <a:r>
              <a:rPr lang="pt-BR" b="1" dirty="0">
                <a:solidFill>
                  <a:srgbClr val="6E6E6E"/>
                </a:solidFill>
              </a:rPr>
              <a:t> </a:t>
            </a:r>
            <a:endParaRPr lang="pt-BR" dirty="0">
              <a:solidFill>
                <a:srgbClr val="000000"/>
              </a:solidFill>
            </a:endParaRPr>
          </a:p>
          <a:p>
            <a:pPr marL="285750" indent="-285750">
              <a:buFont typeface="Arial"/>
              <a:buChar char="•"/>
            </a:pPr>
            <a:r>
              <a:rPr lang="pt-BR">
                <a:solidFill>
                  <a:srgbClr val="6E6E6E"/>
                </a:solidFill>
              </a:rPr>
              <a:t>Próximos passos e sugestões.</a:t>
            </a:r>
            <a:endParaRPr lang="pt-BR" dirty="0">
              <a:solidFill>
                <a:srgbClr val="6E6E6E"/>
              </a:solidFill>
            </a:endParaRPr>
          </a:p>
          <a:p>
            <a:endParaRPr lang="pt-BR" dirty="0">
              <a:solidFill>
                <a:srgbClr val="6E6E6E"/>
              </a:solidFill>
            </a:endParaRPr>
          </a:p>
        </p:txBody>
      </p:sp>
    </p:spTree>
    <p:extLst>
      <p:ext uri="{BB962C8B-B14F-4D97-AF65-F5344CB8AC3E}">
        <p14:creationId xmlns:p14="http://schemas.microsoft.com/office/powerpoint/2010/main" val="28448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4ABE-B62B-852A-25A2-3448725E017A}"/>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DB7F28E4-C5D3-FF42-2A56-7CA03D661203}"/>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CAF3070B-BD91-C142-8899-EF875C8C042B}"/>
              </a:ext>
            </a:extLst>
          </p:cNvPr>
          <p:cNvSpPr txBox="1"/>
          <p:nvPr/>
        </p:nvSpPr>
        <p:spPr>
          <a:xfrm>
            <a:off x="776857" y="867941"/>
            <a:ext cx="5118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6E6E6E"/>
                </a:solidFill>
                <a:ea typeface="+mn-lt"/>
                <a:cs typeface="+mn-lt"/>
              </a:rPr>
              <a:t>Case Processo Seletivo Boticário</a:t>
            </a:r>
            <a:endParaRPr lang="pt-BR" sz="2400" b="1">
              <a:solidFill>
                <a:srgbClr val="6E6E6E"/>
              </a:solidFill>
            </a:endParaRPr>
          </a:p>
        </p:txBody>
      </p:sp>
      <p:sp>
        <p:nvSpPr>
          <p:cNvPr id="2" name="CaixaDeTexto 1">
            <a:extLst>
              <a:ext uri="{FF2B5EF4-FFF2-40B4-BE49-F238E27FC236}">
                <a16:creationId xmlns:a16="http://schemas.microsoft.com/office/drawing/2014/main" id="{45DD55B2-05D2-D46C-34B3-24E9CE38E02A}"/>
              </a:ext>
            </a:extLst>
          </p:cNvPr>
          <p:cNvSpPr txBox="1"/>
          <p:nvPr/>
        </p:nvSpPr>
        <p:spPr>
          <a:xfrm>
            <a:off x="776856" y="1584037"/>
            <a:ext cx="1127827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6E6E6E"/>
                </a:solidFill>
                <a:latin typeface="Aptos"/>
                <a:ea typeface="+mn-lt"/>
                <a:cs typeface="+mn-lt"/>
              </a:rPr>
              <a:t>1.  Análise do grau de substituição dos </a:t>
            </a:r>
            <a:r>
              <a:rPr lang="pt-BR" b="1" err="1">
                <a:solidFill>
                  <a:srgbClr val="6E6E6E"/>
                </a:solidFill>
                <a:latin typeface="Aptos"/>
                <a:ea typeface="+mn-lt"/>
                <a:cs typeface="+mn-lt"/>
              </a:rPr>
              <a:t>SKUs</a:t>
            </a:r>
            <a:r>
              <a:rPr lang="pt-BR" b="1" dirty="0">
                <a:solidFill>
                  <a:srgbClr val="6E6E6E"/>
                </a:solidFill>
                <a:latin typeface="Aptos"/>
                <a:ea typeface="+mn-lt"/>
                <a:cs typeface="+mn-lt"/>
              </a:rPr>
              <a:t> em ruptura pelos itens similares recomendados pelo modelo.</a:t>
            </a:r>
            <a:endParaRPr lang="pt-BR" b="1"/>
          </a:p>
          <a:p>
            <a:r>
              <a:rPr lang="pt-BR">
                <a:solidFill>
                  <a:srgbClr val="6E6E6E"/>
                </a:solidFill>
                <a:latin typeface="Aptos"/>
              </a:rPr>
              <a:t>Concluímos que, no curto prazo, a média da taxa de substituição é de aproximadamente 29%, o que indica que </a:t>
            </a:r>
            <a:r>
              <a:rPr lang="pt-BR" dirty="0">
                <a:solidFill>
                  <a:srgbClr val="6E6E6E"/>
                </a:solidFill>
                <a:latin typeface="Aptos"/>
              </a:rPr>
              <a:t>conseguimos recuperar parte significativa das vendas do produto durante os períodos de ruptura de estoque. O modelo de recomendação tem apresentado um bom desempenho, considerando que taxas acima de 20% já são </a:t>
            </a:r>
            <a:r>
              <a:rPr lang="pt-BR">
                <a:solidFill>
                  <a:srgbClr val="6E6E6E"/>
                </a:solidFill>
                <a:latin typeface="Aptos"/>
              </a:rPr>
              <a:t>vistas como eficientes no varejo. (</a:t>
            </a:r>
            <a:r>
              <a:rPr lang="pt-BR" dirty="0">
                <a:solidFill>
                  <a:srgbClr val="6E6E6E"/>
                </a:solidFill>
                <a:ea typeface="+mn-lt"/>
                <a:cs typeface="+mn-lt"/>
                <a:hlinkClick r:id="rId3"/>
              </a:rPr>
              <a:t>The future of personalization—and how to get ready for it | McKinsey</a:t>
            </a:r>
            <a:r>
              <a:rPr lang="pt-BR">
                <a:solidFill>
                  <a:srgbClr val="6E6E6E"/>
                </a:solidFill>
                <a:latin typeface="Aptos"/>
              </a:rPr>
              <a:t>)</a:t>
            </a:r>
            <a:endParaRPr lang="pt-BR" dirty="0"/>
          </a:p>
          <a:p>
            <a:endParaRPr lang="pt-BR" dirty="0">
              <a:solidFill>
                <a:srgbClr val="6E6E6E"/>
              </a:solidFill>
            </a:endParaRPr>
          </a:p>
        </p:txBody>
      </p:sp>
      <p:pic>
        <p:nvPicPr>
          <p:cNvPr id="4" name="Imagem 3">
            <a:extLst>
              <a:ext uri="{FF2B5EF4-FFF2-40B4-BE49-F238E27FC236}">
                <a16:creationId xmlns:a16="http://schemas.microsoft.com/office/drawing/2014/main" id="{FF63B5E3-D3A1-7DEA-2059-69037C4B5C48}"/>
              </a:ext>
            </a:extLst>
          </p:cNvPr>
          <p:cNvPicPr>
            <a:picLocks noChangeAspect="1"/>
          </p:cNvPicPr>
          <p:nvPr/>
        </p:nvPicPr>
        <p:blipFill>
          <a:blip r:embed="rId4"/>
          <a:stretch>
            <a:fillRect/>
          </a:stretch>
        </p:blipFill>
        <p:spPr>
          <a:xfrm>
            <a:off x="4801002" y="3724275"/>
            <a:ext cx="2314575" cy="933450"/>
          </a:xfrm>
          <a:prstGeom prst="rect">
            <a:avLst/>
          </a:prstGeom>
        </p:spPr>
      </p:pic>
    </p:spTree>
    <p:extLst>
      <p:ext uri="{BB962C8B-B14F-4D97-AF65-F5344CB8AC3E}">
        <p14:creationId xmlns:p14="http://schemas.microsoft.com/office/powerpoint/2010/main" val="187499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59D62F-881D-E70B-362D-A9C7937BA7CD}"/>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B1312809-02F0-AB35-2CDA-32F0C9096161}"/>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A46C85C7-4073-8CD9-808A-D3654317BDE7}"/>
              </a:ext>
            </a:extLst>
          </p:cNvPr>
          <p:cNvSpPr txBox="1"/>
          <p:nvPr/>
        </p:nvSpPr>
        <p:spPr>
          <a:xfrm>
            <a:off x="776857" y="711869"/>
            <a:ext cx="62108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6E6E6E"/>
                </a:solidFill>
                <a:ea typeface="+mn-lt"/>
                <a:cs typeface="+mn-lt"/>
              </a:rPr>
              <a:t>Case Processo Seletivo Boticário (Anexo 1)</a:t>
            </a:r>
            <a:endParaRPr lang="pt-BR" sz="2400" b="1">
              <a:solidFill>
                <a:srgbClr val="6E6E6E"/>
              </a:solidFill>
            </a:endParaRPr>
          </a:p>
        </p:txBody>
      </p:sp>
      <p:sp>
        <p:nvSpPr>
          <p:cNvPr id="2" name="CaixaDeTexto 1">
            <a:extLst>
              <a:ext uri="{FF2B5EF4-FFF2-40B4-BE49-F238E27FC236}">
                <a16:creationId xmlns:a16="http://schemas.microsoft.com/office/drawing/2014/main" id="{5C30B650-4CCD-5484-F88F-45F9F468D46E}"/>
              </a:ext>
            </a:extLst>
          </p:cNvPr>
          <p:cNvSpPr txBox="1"/>
          <p:nvPr/>
        </p:nvSpPr>
        <p:spPr>
          <a:xfrm>
            <a:off x="620784" y="1170904"/>
            <a:ext cx="1127827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6E6E6E"/>
                </a:solidFill>
                <a:latin typeface="Aptos"/>
                <a:ea typeface="+mn-lt"/>
                <a:cs typeface="+mn-lt"/>
              </a:rPr>
              <a:t>1.  Análise do grau de substituição dos </a:t>
            </a:r>
            <a:r>
              <a:rPr lang="pt-BR" b="1" err="1">
                <a:solidFill>
                  <a:srgbClr val="6E6E6E"/>
                </a:solidFill>
                <a:latin typeface="Aptos"/>
                <a:ea typeface="+mn-lt"/>
                <a:cs typeface="+mn-lt"/>
              </a:rPr>
              <a:t>SKUs</a:t>
            </a:r>
            <a:r>
              <a:rPr lang="pt-BR" b="1" dirty="0">
                <a:solidFill>
                  <a:srgbClr val="6E6E6E"/>
                </a:solidFill>
                <a:latin typeface="Aptos"/>
                <a:ea typeface="+mn-lt"/>
                <a:cs typeface="+mn-lt"/>
              </a:rPr>
              <a:t> em ruptura pelos itens similares recomendados pelo modelo.</a:t>
            </a:r>
            <a:endParaRPr lang="pt-BR" b="1"/>
          </a:p>
          <a:p>
            <a:r>
              <a:rPr lang="pt-BR" sz="1200" dirty="0">
                <a:solidFill>
                  <a:srgbClr val="6E6E6E"/>
                </a:solidFill>
                <a:latin typeface="Aptos"/>
              </a:rPr>
              <a:t>Podemos identificar que há momentos em que a venda do similar tem picos grandes, indicando possíveis promoções ou datas </a:t>
            </a:r>
            <a:r>
              <a:rPr lang="pt-BR" sz="1200" err="1">
                <a:solidFill>
                  <a:srgbClr val="6E6E6E"/>
                </a:solidFill>
                <a:latin typeface="Aptos"/>
              </a:rPr>
              <a:t>festívas</a:t>
            </a:r>
            <a:r>
              <a:rPr lang="pt-BR" sz="1200" dirty="0">
                <a:solidFill>
                  <a:srgbClr val="6E6E6E"/>
                </a:solidFill>
                <a:latin typeface="Aptos"/>
              </a:rPr>
              <a:t>, mas com uma taxa de substituição baixa, pois tivemos momentos o item substituído teve uma queda nas vendas em relação </a:t>
            </a:r>
            <a:r>
              <a:rPr lang="pt-BR" sz="1200" err="1">
                <a:solidFill>
                  <a:srgbClr val="6E6E6E"/>
                </a:solidFill>
                <a:latin typeface="Aptos"/>
              </a:rPr>
              <a:t>a</a:t>
            </a:r>
            <a:r>
              <a:rPr lang="pt-BR" sz="1200" dirty="0">
                <a:solidFill>
                  <a:srgbClr val="6E6E6E"/>
                </a:solidFill>
                <a:latin typeface="Aptos"/>
              </a:rPr>
              <a:t> média móvel dos últimos 30 dias.</a:t>
            </a:r>
            <a:endParaRPr lang="pt-BR" sz="1200"/>
          </a:p>
          <a:p>
            <a:r>
              <a:rPr lang="pt-BR" sz="1200" dirty="0">
                <a:solidFill>
                  <a:srgbClr val="6E6E6E"/>
                </a:solidFill>
                <a:latin typeface="Aptos"/>
              </a:rPr>
              <a:t>Vale ressaltar também um comportamento parecido entre compras com descontos e o incremento. Sugiro realizar um teste A/B para identificar melhor essa possível relação, pois podemos gerar insights importantes que podem ajudar a otimizar os descontos em momentos de promoções e datas comemorativas.</a:t>
            </a:r>
            <a:endParaRPr lang="pt-BR" sz="1200" dirty="0"/>
          </a:p>
        </p:txBody>
      </p:sp>
      <p:pic>
        <p:nvPicPr>
          <p:cNvPr id="5" name="Imagem 4" descr="Gráfico&#10;&#10;O conteúdo gerado por IA pode estar incorreto.">
            <a:extLst>
              <a:ext uri="{FF2B5EF4-FFF2-40B4-BE49-F238E27FC236}">
                <a16:creationId xmlns:a16="http://schemas.microsoft.com/office/drawing/2014/main" id="{49121C3F-596D-93CB-DD41-83A0B270C5D1}"/>
              </a:ext>
            </a:extLst>
          </p:cNvPr>
          <p:cNvPicPr>
            <a:picLocks noChangeAspect="1"/>
          </p:cNvPicPr>
          <p:nvPr/>
        </p:nvPicPr>
        <p:blipFill>
          <a:blip r:embed="rId3"/>
          <a:stretch>
            <a:fillRect/>
          </a:stretch>
        </p:blipFill>
        <p:spPr>
          <a:xfrm>
            <a:off x="2424858" y="2390028"/>
            <a:ext cx="6662911" cy="1352666"/>
          </a:xfrm>
          <a:prstGeom prst="rect">
            <a:avLst/>
          </a:prstGeom>
        </p:spPr>
      </p:pic>
      <p:pic>
        <p:nvPicPr>
          <p:cNvPr id="7" name="Imagem 6" descr="Gráfico, Gráfico de linhas&#10;&#10;O conteúdo gerado por IA pode estar incorreto.">
            <a:extLst>
              <a:ext uri="{FF2B5EF4-FFF2-40B4-BE49-F238E27FC236}">
                <a16:creationId xmlns:a16="http://schemas.microsoft.com/office/drawing/2014/main" id="{F27DC294-E4DB-D5E3-01CC-8F9C79B67BA8}"/>
              </a:ext>
            </a:extLst>
          </p:cNvPr>
          <p:cNvPicPr>
            <a:picLocks noChangeAspect="1"/>
          </p:cNvPicPr>
          <p:nvPr/>
        </p:nvPicPr>
        <p:blipFill>
          <a:blip r:embed="rId4"/>
          <a:stretch>
            <a:fillRect/>
          </a:stretch>
        </p:blipFill>
        <p:spPr>
          <a:xfrm>
            <a:off x="2424514" y="3748431"/>
            <a:ext cx="6663600" cy="1353355"/>
          </a:xfrm>
          <a:prstGeom prst="rect">
            <a:avLst/>
          </a:prstGeom>
        </p:spPr>
      </p:pic>
      <p:pic>
        <p:nvPicPr>
          <p:cNvPr id="8" name="Imagem 7" descr="Gráfico, Gráfico de linhas&#10;&#10;O conteúdo gerado por IA pode estar incorreto.">
            <a:extLst>
              <a:ext uri="{FF2B5EF4-FFF2-40B4-BE49-F238E27FC236}">
                <a16:creationId xmlns:a16="http://schemas.microsoft.com/office/drawing/2014/main" id="{0EE3782A-B0C9-3C89-EB4B-7302919C4823}"/>
              </a:ext>
            </a:extLst>
          </p:cNvPr>
          <p:cNvPicPr>
            <a:picLocks noChangeAspect="1"/>
          </p:cNvPicPr>
          <p:nvPr/>
        </p:nvPicPr>
        <p:blipFill>
          <a:blip r:embed="rId5"/>
          <a:stretch>
            <a:fillRect/>
          </a:stretch>
        </p:blipFill>
        <p:spPr>
          <a:xfrm>
            <a:off x="2422793" y="5294867"/>
            <a:ext cx="6667042" cy="1363568"/>
          </a:xfrm>
          <a:prstGeom prst="rect">
            <a:avLst/>
          </a:prstGeom>
        </p:spPr>
      </p:pic>
    </p:spTree>
    <p:extLst>
      <p:ext uri="{BB962C8B-B14F-4D97-AF65-F5344CB8AC3E}">
        <p14:creationId xmlns:p14="http://schemas.microsoft.com/office/powerpoint/2010/main" val="72821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5947D-983F-003E-F65A-7DFB8B8AF4CC}"/>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2F4DF52E-64F7-BE53-F0C3-DF4AE1F3C7F4}"/>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62886574-EA0A-A2C1-6539-3A41F2524B56}"/>
              </a:ext>
            </a:extLst>
          </p:cNvPr>
          <p:cNvSpPr txBox="1"/>
          <p:nvPr/>
        </p:nvSpPr>
        <p:spPr>
          <a:xfrm>
            <a:off x="776857" y="867941"/>
            <a:ext cx="5118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6E6E6E"/>
                </a:solidFill>
                <a:ea typeface="+mn-lt"/>
                <a:cs typeface="+mn-lt"/>
              </a:rPr>
              <a:t>Case Processo Seletivo Boticário</a:t>
            </a:r>
            <a:endParaRPr lang="pt-BR" sz="2400" b="1">
              <a:solidFill>
                <a:srgbClr val="6E6E6E"/>
              </a:solidFill>
            </a:endParaRPr>
          </a:p>
        </p:txBody>
      </p:sp>
      <p:sp>
        <p:nvSpPr>
          <p:cNvPr id="2" name="CaixaDeTexto 1">
            <a:extLst>
              <a:ext uri="{FF2B5EF4-FFF2-40B4-BE49-F238E27FC236}">
                <a16:creationId xmlns:a16="http://schemas.microsoft.com/office/drawing/2014/main" id="{853BE859-E179-2381-4D1B-8F3F8AD10E68}"/>
              </a:ext>
            </a:extLst>
          </p:cNvPr>
          <p:cNvSpPr txBox="1"/>
          <p:nvPr/>
        </p:nvSpPr>
        <p:spPr>
          <a:xfrm>
            <a:off x="776856" y="1584037"/>
            <a:ext cx="11278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6E6E6E"/>
                </a:solidFill>
                <a:latin typeface="Aptos"/>
                <a:ea typeface="+mn-lt"/>
                <a:cs typeface="+mn-lt"/>
              </a:rPr>
              <a:t>2.  Estimativa de vendas esperadas dos </a:t>
            </a:r>
            <a:r>
              <a:rPr lang="pt-BR" b="1" err="1">
                <a:solidFill>
                  <a:srgbClr val="6E6E6E"/>
                </a:solidFill>
                <a:latin typeface="Aptos"/>
                <a:ea typeface="+mn-lt"/>
                <a:cs typeface="+mn-lt"/>
              </a:rPr>
              <a:t>SKUs</a:t>
            </a:r>
            <a:r>
              <a:rPr lang="pt-BR" b="1" dirty="0">
                <a:solidFill>
                  <a:srgbClr val="6E6E6E"/>
                </a:solidFill>
                <a:latin typeface="Aptos"/>
                <a:ea typeface="+mn-lt"/>
                <a:cs typeface="+mn-lt"/>
              </a:rPr>
              <a:t> em ruptura, caso tais rupturas não tivessem ocorrido. </a:t>
            </a:r>
            <a:endParaRPr lang="pt-BR" dirty="0"/>
          </a:p>
          <a:p>
            <a:endParaRPr lang="pt-BR" b="1" dirty="0">
              <a:solidFill>
                <a:srgbClr val="6E6E6E"/>
              </a:solidFill>
            </a:endParaRPr>
          </a:p>
          <a:p>
            <a:r>
              <a:rPr lang="pt-BR">
                <a:solidFill>
                  <a:srgbClr val="6E6E6E"/>
                </a:solidFill>
              </a:rPr>
              <a:t>Após a etapa de engenharia de features, foram criadas as seguintes variáveis:</a:t>
            </a:r>
          </a:p>
          <a:p>
            <a:endParaRPr lang="pt-BR" dirty="0">
              <a:solidFill>
                <a:srgbClr val="000000"/>
              </a:solidFill>
            </a:endParaRPr>
          </a:p>
          <a:p>
            <a:pPr marL="285750" indent="-285750">
              <a:buFont typeface="Calibri"/>
              <a:buChar char="-"/>
            </a:pPr>
            <a:r>
              <a:rPr lang="pt-BR">
                <a:solidFill>
                  <a:srgbClr val="6E6E6E"/>
                </a:solidFill>
              </a:rPr>
              <a:t>qt_total_vendido (Variável alvo)</a:t>
            </a:r>
            <a:endParaRPr lang="pt-BR"/>
          </a:p>
          <a:p>
            <a:pPr marL="285750" indent="-285750">
              <a:buFont typeface="Calibri"/>
              <a:buChar char="-"/>
            </a:pPr>
            <a:r>
              <a:rPr lang="pt-BR">
                <a:solidFill>
                  <a:srgbClr val="6E6E6E"/>
                </a:solidFill>
              </a:rPr>
              <a:t>total_desconto_aplicado</a:t>
            </a:r>
            <a:endParaRPr lang="pt-BR">
              <a:solidFill>
                <a:srgbClr val="000000"/>
              </a:solidFill>
            </a:endParaRPr>
          </a:p>
          <a:p>
            <a:pPr marL="285750" indent="-285750">
              <a:buFont typeface="Calibri"/>
              <a:buChar char="-"/>
            </a:pPr>
            <a:r>
              <a:rPr lang="pt-BR">
                <a:solidFill>
                  <a:srgbClr val="6E6E6E"/>
                </a:solidFill>
              </a:rPr>
              <a:t>vlr_venda_tabelado</a:t>
            </a:r>
            <a:endParaRPr lang="pt-BR">
              <a:solidFill>
                <a:srgbClr val="000000"/>
              </a:solidFill>
            </a:endParaRPr>
          </a:p>
          <a:p>
            <a:pPr marL="285750" indent="-285750">
              <a:buFont typeface="Calibri"/>
              <a:buChar char="-"/>
            </a:pPr>
            <a:r>
              <a:rPr lang="pt-BR">
                <a:solidFill>
                  <a:srgbClr val="6E6E6E"/>
                </a:solidFill>
              </a:rPr>
              <a:t>vlr_total_venda_tabelado</a:t>
            </a:r>
            <a:endParaRPr lang="pt-BR">
              <a:solidFill>
                <a:srgbClr val="000000"/>
              </a:solidFill>
            </a:endParaRPr>
          </a:p>
          <a:p>
            <a:pPr marL="285750" indent="-285750">
              <a:buFont typeface="Calibri"/>
              <a:buChar char="-"/>
            </a:pPr>
            <a:r>
              <a:rPr lang="pt-BR">
                <a:solidFill>
                  <a:srgbClr val="6E6E6E"/>
                </a:solidFill>
              </a:rPr>
              <a:t>media_movel_30d_qt_total_vendido</a:t>
            </a:r>
            <a:endParaRPr lang="pt-BR">
              <a:solidFill>
                <a:srgbClr val="000000"/>
              </a:solidFill>
            </a:endParaRPr>
          </a:p>
          <a:p>
            <a:pPr marL="285750" indent="-285750">
              <a:buFont typeface="Calibri"/>
              <a:buChar char="-"/>
            </a:pPr>
            <a:r>
              <a:rPr lang="pt-BR">
                <a:solidFill>
                  <a:srgbClr val="6E6E6E"/>
                </a:solidFill>
              </a:rPr>
              <a:t>media_movel_90d_qt_total_vendido</a:t>
            </a:r>
            <a:endParaRPr lang="pt-BR">
              <a:solidFill>
                <a:srgbClr val="000000"/>
              </a:solidFill>
            </a:endParaRPr>
          </a:p>
          <a:p>
            <a:pPr marL="285750" indent="-285750">
              <a:buFont typeface="Calibri"/>
              <a:buChar char="-"/>
            </a:pPr>
            <a:r>
              <a:rPr lang="pt-BR">
                <a:solidFill>
                  <a:srgbClr val="6E6E6E"/>
                </a:solidFill>
              </a:rPr>
              <a:t>qt_total_vendido_lag_3</a:t>
            </a:r>
            <a:endParaRPr lang="pt-BR">
              <a:solidFill>
                <a:srgbClr val="000000"/>
              </a:solidFill>
            </a:endParaRPr>
          </a:p>
          <a:p>
            <a:pPr marL="285750" indent="-285750">
              <a:buFont typeface="Calibri"/>
              <a:buChar char="-"/>
            </a:pPr>
            <a:r>
              <a:rPr lang="pt-BR">
                <a:solidFill>
                  <a:srgbClr val="6E6E6E"/>
                </a:solidFill>
              </a:rPr>
              <a:t>qt_total_vendido_lag_5</a:t>
            </a:r>
            <a:endParaRPr lang="pt-BR">
              <a:solidFill>
                <a:srgbClr val="000000"/>
              </a:solidFill>
            </a:endParaRPr>
          </a:p>
          <a:p>
            <a:pPr marL="285750" indent="-285750">
              <a:buFont typeface="Calibri"/>
              <a:buChar char="-"/>
            </a:pPr>
            <a:r>
              <a:rPr lang="pt-BR">
                <a:solidFill>
                  <a:srgbClr val="6E6E6E"/>
                </a:solidFill>
              </a:rPr>
              <a:t>qt_total_vendido_lag_7</a:t>
            </a:r>
            <a:endParaRPr lang="pt-BR">
              <a:solidFill>
                <a:srgbClr val="000000"/>
              </a:solidFill>
            </a:endParaRPr>
          </a:p>
          <a:p>
            <a:pPr marL="285750" indent="-285750">
              <a:buFont typeface="Calibri"/>
              <a:buChar char="-"/>
            </a:pPr>
            <a:r>
              <a:rPr lang="pt-BR">
                <a:solidFill>
                  <a:srgbClr val="6E6E6E"/>
                </a:solidFill>
              </a:rPr>
              <a:t>qt_total_vendido_lag_14</a:t>
            </a:r>
            <a:endParaRPr lang="pt-BR">
              <a:solidFill>
                <a:srgbClr val="000000"/>
              </a:solidFill>
            </a:endParaRPr>
          </a:p>
          <a:p>
            <a:pPr marL="285750" indent="-285750">
              <a:buFont typeface="Calibri"/>
              <a:buChar char="-"/>
            </a:pPr>
            <a:r>
              <a:rPr lang="pt-BR">
                <a:solidFill>
                  <a:srgbClr val="6E6E6E"/>
                </a:solidFill>
              </a:rPr>
              <a:t>qt_total_vendido_lag_30</a:t>
            </a:r>
            <a:endParaRPr lang="pt-BR"/>
          </a:p>
        </p:txBody>
      </p:sp>
    </p:spTree>
    <p:extLst>
      <p:ext uri="{BB962C8B-B14F-4D97-AF65-F5344CB8AC3E}">
        <p14:creationId xmlns:p14="http://schemas.microsoft.com/office/powerpoint/2010/main" val="126618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A00BC-3560-4197-686C-A0D4FD181F88}"/>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80E866E1-E49F-67B8-41FC-3EAA5EDCADBA}"/>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0E37953E-8BC5-2F35-68F1-7F5503581244}"/>
              </a:ext>
            </a:extLst>
          </p:cNvPr>
          <p:cNvSpPr txBox="1"/>
          <p:nvPr/>
        </p:nvSpPr>
        <p:spPr>
          <a:xfrm>
            <a:off x="776857" y="867941"/>
            <a:ext cx="5118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6E6E6E"/>
                </a:solidFill>
                <a:ea typeface="+mn-lt"/>
                <a:cs typeface="+mn-lt"/>
              </a:rPr>
              <a:t>Case Processo Seletivo Boticário</a:t>
            </a:r>
            <a:endParaRPr lang="pt-BR" sz="2400" b="1">
              <a:solidFill>
                <a:srgbClr val="6E6E6E"/>
              </a:solidFill>
            </a:endParaRPr>
          </a:p>
        </p:txBody>
      </p:sp>
      <p:sp>
        <p:nvSpPr>
          <p:cNvPr id="2" name="CaixaDeTexto 1">
            <a:extLst>
              <a:ext uri="{FF2B5EF4-FFF2-40B4-BE49-F238E27FC236}">
                <a16:creationId xmlns:a16="http://schemas.microsoft.com/office/drawing/2014/main" id="{1E7E0FA7-E007-54C2-7775-213ACCA8DCD0}"/>
              </a:ext>
            </a:extLst>
          </p:cNvPr>
          <p:cNvSpPr txBox="1"/>
          <p:nvPr/>
        </p:nvSpPr>
        <p:spPr>
          <a:xfrm>
            <a:off x="776856" y="1584037"/>
            <a:ext cx="1127827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6E6E6E"/>
                </a:solidFill>
                <a:latin typeface="Aptos"/>
                <a:ea typeface="+mn-lt"/>
                <a:cs typeface="+mn-lt"/>
              </a:rPr>
              <a:t>2.  Estimativa de vendas esperadas dos </a:t>
            </a:r>
            <a:r>
              <a:rPr lang="pt-BR" b="1" err="1">
                <a:solidFill>
                  <a:srgbClr val="6E6E6E"/>
                </a:solidFill>
                <a:latin typeface="Aptos"/>
                <a:ea typeface="+mn-lt"/>
                <a:cs typeface="+mn-lt"/>
              </a:rPr>
              <a:t>SKUs</a:t>
            </a:r>
            <a:r>
              <a:rPr lang="pt-BR" b="1" dirty="0">
                <a:solidFill>
                  <a:srgbClr val="6E6E6E"/>
                </a:solidFill>
                <a:latin typeface="Aptos"/>
                <a:ea typeface="+mn-lt"/>
                <a:cs typeface="+mn-lt"/>
              </a:rPr>
              <a:t> em ruptura, caso tais rupturas não tivessem ocorrido. </a:t>
            </a:r>
            <a:endParaRPr lang="pt-BR" dirty="0"/>
          </a:p>
          <a:p>
            <a:endParaRPr lang="pt-BR" b="1" dirty="0">
              <a:solidFill>
                <a:srgbClr val="6E6E6E"/>
              </a:solidFill>
            </a:endParaRPr>
          </a:p>
          <a:p>
            <a:r>
              <a:rPr lang="pt-BR">
                <a:solidFill>
                  <a:srgbClr val="6E6E6E"/>
                </a:solidFill>
                <a:latin typeface="Aptos"/>
              </a:rPr>
              <a:t>A validação dos modelos será feita por meio de validação cruzada aninhada, que permite uma avaliação mais robusta e imparcial do desempenho em problemas com risco de overfitting. Para análise de explicabilidade dos modelos, será utilizado o método SHAP, permitindo compreender a contribuição de cada variável na predição.</a:t>
            </a:r>
            <a:endParaRPr lang="pt-BR"/>
          </a:p>
          <a:p>
            <a:endParaRPr lang="pt-BR" dirty="0">
              <a:solidFill>
                <a:srgbClr val="6E6E6E"/>
              </a:solidFill>
            </a:endParaRPr>
          </a:p>
          <a:p>
            <a:endParaRPr lang="pt-BR" dirty="0">
              <a:solidFill>
                <a:srgbClr val="000000"/>
              </a:solidFill>
            </a:endParaRPr>
          </a:p>
        </p:txBody>
      </p:sp>
      <p:pic>
        <p:nvPicPr>
          <p:cNvPr id="4" name="Imagem 3" descr="Gráfico, Gráfico de barras&#10;&#10;O conteúdo gerado por IA pode estar incorreto.">
            <a:extLst>
              <a:ext uri="{FF2B5EF4-FFF2-40B4-BE49-F238E27FC236}">
                <a16:creationId xmlns:a16="http://schemas.microsoft.com/office/drawing/2014/main" id="{8AF1C47B-B0C7-2DC8-1E83-0114E5D0AF02}"/>
              </a:ext>
            </a:extLst>
          </p:cNvPr>
          <p:cNvPicPr>
            <a:picLocks noChangeAspect="1"/>
          </p:cNvPicPr>
          <p:nvPr/>
        </p:nvPicPr>
        <p:blipFill>
          <a:blip r:embed="rId3"/>
          <a:stretch>
            <a:fillRect/>
          </a:stretch>
        </p:blipFill>
        <p:spPr>
          <a:xfrm>
            <a:off x="1099637" y="3330492"/>
            <a:ext cx="5470860" cy="3094623"/>
          </a:xfrm>
          <a:prstGeom prst="rect">
            <a:avLst/>
          </a:prstGeom>
        </p:spPr>
      </p:pic>
      <p:pic>
        <p:nvPicPr>
          <p:cNvPr id="5" name="Imagem 4" descr="Uma imagem contendo Gráfico&#10;&#10;O conteúdo gerado por IA pode estar incorreto.">
            <a:extLst>
              <a:ext uri="{FF2B5EF4-FFF2-40B4-BE49-F238E27FC236}">
                <a16:creationId xmlns:a16="http://schemas.microsoft.com/office/drawing/2014/main" id="{230BC311-A54A-5DA8-982E-A09F056F71F5}"/>
              </a:ext>
            </a:extLst>
          </p:cNvPr>
          <p:cNvPicPr>
            <a:picLocks noChangeAspect="1"/>
          </p:cNvPicPr>
          <p:nvPr/>
        </p:nvPicPr>
        <p:blipFill>
          <a:blip r:embed="rId4"/>
          <a:stretch>
            <a:fillRect/>
          </a:stretch>
        </p:blipFill>
        <p:spPr>
          <a:xfrm>
            <a:off x="6976560" y="3329740"/>
            <a:ext cx="4515352" cy="3096126"/>
          </a:xfrm>
          <a:prstGeom prst="rect">
            <a:avLst/>
          </a:prstGeom>
        </p:spPr>
      </p:pic>
    </p:spTree>
    <p:extLst>
      <p:ext uri="{BB962C8B-B14F-4D97-AF65-F5344CB8AC3E}">
        <p14:creationId xmlns:p14="http://schemas.microsoft.com/office/powerpoint/2010/main" val="232562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2F025-5312-0F3A-AB75-2F21C91264A9}"/>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5F2F6995-DF5A-CD20-BE71-FFD4421C8367}"/>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35FE7142-ACCD-FDAF-7BE1-7EF4A8FA1943}"/>
              </a:ext>
            </a:extLst>
          </p:cNvPr>
          <p:cNvSpPr txBox="1"/>
          <p:nvPr/>
        </p:nvSpPr>
        <p:spPr>
          <a:xfrm>
            <a:off x="776857" y="867941"/>
            <a:ext cx="5118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6E6E6E"/>
                </a:solidFill>
                <a:ea typeface="+mn-lt"/>
                <a:cs typeface="+mn-lt"/>
              </a:rPr>
              <a:t>Case Processo Seletivo Boticário</a:t>
            </a:r>
            <a:endParaRPr lang="pt-BR" sz="2400" b="1">
              <a:solidFill>
                <a:srgbClr val="6E6E6E"/>
              </a:solidFill>
            </a:endParaRPr>
          </a:p>
        </p:txBody>
      </p:sp>
      <p:sp>
        <p:nvSpPr>
          <p:cNvPr id="2" name="CaixaDeTexto 1">
            <a:extLst>
              <a:ext uri="{FF2B5EF4-FFF2-40B4-BE49-F238E27FC236}">
                <a16:creationId xmlns:a16="http://schemas.microsoft.com/office/drawing/2014/main" id="{5D3B012B-A1BA-0B45-5EDE-87F2FEDFD737}"/>
              </a:ext>
            </a:extLst>
          </p:cNvPr>
          <p:cNvSpPr txBox="1"/>
          <p:nvPr/>
        </p:nvSpPr>
        <p:spPr>
          <a:xfrm>
            <a:off x="776856" y="1584037"/>
            <a:ext cx="112782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6E6E6E"/>
                </a:solidFill>
                <a:latin typeface="Aptos"/>
                <a:ea typeface="+mn-lt"/>
                <a:cs typeface="+mn-lt"/>
              </a:rPr>
              <a:t>2.  Estimativa de vendas esperadas dos </a:t>
            </a:r>
            <a:r>
              <a:rPr lang="pt-BR" b="1" dirty="0" err="1">
                <a:solidFill>
                  <a:srgbClr val="6E6E6E"/>
                </a:solidFill>
                <a:latin typeface="Aptos"/>
                <a:ea typeface="+mn-lt"/>
                <a:cs typeface="+mn-lt"/>
              </a:rPr>
              <a:t>SKUs</a:t>
            </a:r>
            <a:r>
              <a:rPr lang="pt-BR" b="1" dirty="0">
                <a:solidFill>
                  <a:srgbClr val="6E6E6E"/>
                </a:solidFill>
                <a:latin typeface="Aptos"/>
                <a:ea typeface="+mn-lt"/>
                <a:cs typeface="+mn-lt"/>
              </a:rPr>
              <a:t> em ruptura, caso tais rupturas não tivessem ocorrido. </a:t>
            </a:r>
            <a:endParaRPr lang="pt-BR" dirty="0"/>
          </a:p>
          <a:p>
            <a:endParaRPr lang="pt-BR" b="1" dirty="0">
              <a:solidFill>
                <a:srgbClr val="6E6E6E"/>
              </a:solidFill>
            </a:endParaRPr>
          </a:p>
          <a:p>
            <a:r>
              <a:rPr lang="pt-BR">
                <a:solidFill>
                  <a:srgbClr val="6E6E6E"/>
                </a:solidFill>
                <a:ea typeface="+mn-lt"/>
                <a:cs typeface="+mn-lt"/>
              </a:rPr>
              <a:t>Foram testados sete modelos, desde os mais simples até os mais complexos. Para identificar o melhor entre eles, utilizou-se a métrica MAE (Erro Absoluto Médio) como critério de desempate. Ao final, o modelo escolhido foi o XGBoost, com as seguintes métricas:</a:t>
            </a:r>
            <a:endParaRPr lang="pt-BR"/>
          </a:p>
        </p:txBody>
      </p:sp>
      <p:pic>
        <p:nvPicPr>
          <p:cNvPr id="10" name="Imagem 9" descr="Gráfico, Gráfico de barras, Gráfico de cascata&#10;&#10;O conteúdo gerado por IA pode estar incorreto.">
            <a:extLst>
              <a:ext uri="{FF2B5EF4-FFF2-40B4-BE49-F238E27FC236}">
                <a16:creationId xmlns:a16="http://schemas.microsoft.com/office/drawing/2014/main" id="{5129925F-CE82-6AFF-DFAA-5688C7569C6E}"/>
              </a:ext>
            </a:extLst>
          </p:cNvPr>
          <p:cNvPicPr>
            <a:picLocks noChangeAspect="1"/>
          </p:cNvPicPr>
          <p:nvPr/>
        </p:nvPicPr>
        <p:blipFill>
          <a:blip r:embed="rId3"/>
          <a:stretch>
            <a:fillRect/>
          </a:stretch>
        </p:blipFill>
        <p:spPr>
          <a:xfrm>
            <a:off x="2726158" y="3290314"/>
            <a:ext cx="6895756" cy="3031590"/>
          </a:xfrm>
          <a:prstGeom prst="rect">
            <a:avLst/>
          </a:prstGeom>
        </p:spPr>
      </p:pic>
    </p:spTree>
    <p:extLst>
      <p:ext uri="{BB962C8B-B14F-4D97-AF65-F5344CB8AC3E}">
        <p14:creationId xmlns:p14="http://schemas.microsoft.com/office/powerpoint/2010/main" val="146811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0E52839-3966-EDE3-6813-15BF003E0D04}"/>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ADEAA708-2754-4F48-8BD5-372513AF9523}"/>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56B12979-4CA8-3B44-3E0B-FD7E5C81A514}"/>
              </a:ext>
            </a:extLst>
          </p:cNvPr>
          <p:cNvSpPr txBox="1"/>
          <p:nvPr/>
        </p:nvSpPr>
        <p:spPr>
          <a:xfrm>
            <a:off x="776857" y="867941"/>
            <a:ext cx="61005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solidFill>
                  <a:srgbClr val="6E6E6E"/>
                </a:solidFill>
                <a:ea typeface="+mn-lt"/>
                <a:cs typeface="+mn-lt"/>
              </a:rPr>
              <a:t>Case Processo Seletivo Boticário (Anexo 2)</a:t>
            </a:r>
            <a:endParaRPr lang="pt-BR" sz="2400" b="1">
              <a:solidFill>
                <a:srgbClr val="6E6E6E"/>
              </a:solidFill>
            </a:endParaRPr>
          </a:p>
        </p:txBody>
      </p:sp>
      <p:sp>
        <p:nvSpPr>
          <p:cNvPr id="2" name="CaixaDeTexto 1">
            <a:extLst>
              <a:ext uri="{FF2B5EF4-FFF2-40B4-BE49-F238E27FC236}">
                <a16:creationId xmlns:a16="http://schemas.microsoft.com/office/drawing/2014/main" id="{12BC2C82-7106-E9AE-E03E-2B24869C9E21}"/>
              </a:ext>
            </a:extLst>
          </p:cNvPr>
          <p:cNvSpPr txBox="1"/>
          <p:nvPr/>
        </p:nvSpPr>
        <p:spPr>
          <a:xfrm>
            <a:off x="776856" y="1584037"/>
            <a:ext cx="112782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dirty="0">
                <a:solidFill>
                  <a:srgbClr val="6E6E6E"/>
                </a:solidFill>
                <a:latin typeface="Aptos"/>
                <a:ea typeface="+mn-lt"/>
                <a:cs typeface="+mn-lt"/>
              </a:rPr>
              <a:t>2.  Estimativa de vendas esperadas dos </a:t>
            </a:r>
            <a:r>
              <a:rPr lang="pt-BR" b="1" err="1">
                <a:solidFill>
                  <a:srgbClr val="6E6E6E"/>
                </a:solidFill>
                <a:latin typeface="Aptos"/>
                <a:ea typeface="+mn-lt"/>
                <a:cs typeface="+mn-lt"/>
              </a:rPr>
              <a:t>SKUs</a:t>
            </a:r>
            <a:r>
              <a:rPr lang="pt-BR" b="1" dirty="0">
                <a:solidFill>
                  <a:srgbClr val="6E6E6E"/>
                </a:solidFill>
                <a:latin typeface="Aptos"/>
                <a:ea typeface="+mn-lt"/>
                <a:cs typeface="+mn-lt"/>
              </a:rPr>
              <a:t> em ruptura, caso tais rupturas não tivessem ocorrido. </a:t>
            </a:r>
            <a:endParaRPr lang="pt-BR" dirty="0"/>
          </a:p>
          <a:p>
            <a:endParaRPr lang="pt-BR" b="1" dirty="0">
              <a:solidFill>
                <a:srgbClr val="6E6E6E"/>
              </a:solidFill>
            </a:endParaRPr>
          </a:p>
          <a:p>
            <a:r>
              <a:rPr lang="pt-BR">
                <a:solidFill>
                  <a:srgbClr val="6E6E6E"/>
                </a:solidFill>
              </a:rPr>
              <a:t>Segue abaixo todas as métricas dos modelos testados:</a:t>
            </a:r>
          </a:p>
        </p:txBody>
      </p:sp>
      <p:pic>
        <p:nvPicPr>
          <p:cNvPr id="4" name="Imagem 3" descr="Texto&#10;&#10;O conteúdo gerado por IA pode estar incorreto.">
            <a:extLst>
              <a:ext uri="{FF2B5EF4-FFF2-40B4-BE49-F238E27FC236}">
                <a16:creationId xmlns:a16="http://schemas.microsoft.com/office/drawing/2014/main" id="{6103B70D-071E-2965-DB61-F9FFE32681BA}"/>
              </a:ext>
            </a:extLst>
          </p:cNvPr>
          <p:cNvPicPr>
            <a:picLocks noChangeAspect="1"/>
          </p:cNvPicPr>
          <p:nvPr/>
        </p:nvPicPr>
        <p:blipFill>
          <a:blip r:embed="rId3"/>
          <a:stretch>
            <a:fillRect/>
          </a:stretch>
        </p:blipFill>
        <p:spPr>
          <a:xfrm>
            <a:off x="1517057" y="2769938"/>
            <a:ext cx="2162175" cy="3448050"/>
          </a:xfrm>
          <a:prstGeom prst="rect">
            <a:avLst/>
          </a:prstGeom>
        </p:spPr>
      </p:pic>
      <p:pic>
        <p:nvPicPr>
          <p:cNvPr id="5" name="Imagem 4" descr="Texto&#10;&#10;O conteúdo gerado por IA pode estar incorreto.">
            <a:extLst>
              <a:ext uri="{FF2B5EF4-FFF2-40B4-BE49-F238E27FC236}">
                <a16:creationId xmlns:a16="http://schemas.microsoft.com/office/drawing/2014/main" id="{8773F82D-5345-ED98-D07A-613BAE07B05E}"/>
              </a:ext>
            </a:extLst>
          </p:cNvPr>
          <p:cNvPicPr>
            <a:picLocks noChangeAspect="1"/>
          </p:cNvPicPr>
          <p:nvPr/>
        </p:nvPicPr>
        <p:blipFill>
          <a:blip r:embed="rId4"/>
          <a:stretch>
            <a:fillRect/>
          </a:stretch>
        </p:blipFill>
        <p:spPr>
          <a:xfrm>
            <a:off x="4049961" y="2769250"/>
            <a:ext cx="1962150" cy="3486150"/>
          </a:xfrm>
          <a:prstGeom prst="rect">
            <a:avLst/>
          </a:prstGeom>
        </p:spPr>
      </p:pic>
      <p:pic>
        <p:nvPicPr>
          <p:cNvPr id="7" name="Imagem 6" descr="Texto&#10;&#10;O conteúdo gerado por IA pode estar incorreto.">
            <a:extLst>
              <a:ext uri="{FF2B5EF4-FFF2-40B4-BE49-F238E27FC236}">
                <a16:creationId xmlns:a16="http://schemas.microsoft.com/office/drawing/2014/main" id="{5AEC203B-DF1A-F61C-92FF-EE12C33E7860}"/>
              </a:ext>
            </a:extLst>
          </p:cNvPr>
          <p:cNvPicPr>
            <a:picLocks noChangeAspect="1"/>
          </p:cNvPicPr>
          <p:nvPr/>
        </p:nvPicPr>
        <p:blipFill>
          <a:blip r:embed="rId5"/>
          <a:stretch>
            <a:fillRect/>
          </a:stretch>
        </p:blipFill>
        <p:spPr>
          <a:xfrm>
            <a:off x="6350593" y="2759725"/>
            <a:ext cx="1914525" cy="3505200"/>
          </a:xfrm>
          <a:prstGeom prst="rect">
            <a:avLst/>
          </a:prstGeom>
        </p:spPr>
      </p:pic>
      <p:pic>
        <p:nvPicPr>
          <p:cNvPr id="9" name="Imagem 8" descr="Texto&#10;&#10;O conteúdo gerado por IA pode estar incorreto.">
            <a:extLst>
              <a:ext uri="{FF2B5EF4-FFF2-40B4-BE49-F238E27FC236}">
                <a16:creationId xmlns:a16="http://schemas.microsoft.com/office/drawing/2014/main" id="{8BE9F8BB-DA39-62FC-BB9B-DD451B302E0E}"/>
              </a:ext>
            </a:extLst>
          </p:cNvPr>
          <p:cNvPicPr>
            <a:picLocks noChangeAspect="1"/>
          </p:cNvPicPr>
          <p:nvPr/>
        </p:nvPicPr>
        <p:blipFill>
          <a:blip r:embed="rId6"/>
          <a:stretch>
            <a:fillRect/>
          </a:stretch>
        </p:blipFill>
        <p:spPr>
          <a:xfrm>
            <a:off x="8803280" y="2770627"/>
            <a:ext cx="1581150" cy="1885950"/>
          </a:xfrm>
          <a:prstGeom prst="rect">
            <a:avLst/>
          </a:prstGeom>
        </p:spPr>
      </p:pic>
    </p:spTree>
    <p:extLst>
      <p:ext uri="{BB962C8B-B14F-4D97-AF65-F5344CB8AC3E}">
        <p14:creationId xmlns:p14="http://schemas.microsoft.com/office/powerpoint/2010/main" val="425018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478B5-7A35-F087-DAE9-639477254DF3}"/>
            </a:ext>
          </a:extLst>
        </p:cNvPr>
        <p:cNvGrpSpPr/>
        <p:nvPr/>
      </p:nvGrpSpPr>
      <p:grpSpPr>
        <a:xfrm>
          <a:off x="0" y="0"/>
          <a:ext cx="0" cy="0"/>
          <a:chOff x="0" y="0"/>
          <a:chExt cx="0" cy="0"/>
        </a:xfrm>
      </p:grpSpPr>
      <p:pic>
        <p:nvPicPr>
          <p:cNvPr id="6" name="Imagem 5" descr="Logotipo&#10;&#10;O conteúdo gerado por IA pode estar incorreto.">
            <a:extLst>
              <a:ext uri="{FF2B5EF4-FFF2-40B4-BE49-F238E27FC236}">
                <a16:creationId xmlns:a16="http://schemas.microsoft.com/office/drawing/2014/main" id="{C5073FAF-9870-69CF-C245-DE0CCB28BAC4}"/>
              </a:ext>
            </a:extLst>
          </p:cNvPr>
          <p:cNvPicPr>
            <a:picLocks noChangeAspect="1"/>
          </p:cNvPicPr>
          <p:nvPr/>
        </p:nvPicPr>
        <p:blipFill>
          <a:blip r:embed="rId2"/>
          <a:stretch>
            <a:fillRect/>
          </a:stretch>
        </p:blipFill>
        <p:spPr>
          <a:xfrm>
            <a:off x="94445" y="73446"/>
            <a:ext cx="1775791" cy="716097"/>
          </a:xfrm>
          <a:prstGeom prst="rect">
            <a:avLst/>
          </a:prstGeom>
        </p:spPr>
      </p:pic>
      <p:sp>
        <p:nvSpPr>
          <p:cNvPr id="3" name="CaixaDeTexto 2">
            <a:extLst>
              <a:ext uri="{FF2B5EF4-FFF2-40B4-BE49-F238E27FC236}">
                <a16:creationId xmlns:a16="http://schemas.microsoft.com/office/drawing/2014/main" id="{BD3CB974-153E-5E45-188D-F81AAD044E6B}"/>
              </a:ext>
            </a:extLst>
          </p:cNvPr>
          <p:cNvSpPr txBox="1"/>
          <p:nvPr/>
        </p:nvSpPr>
        <p:spPr>
          <a:xfrm>
            <a:off x="776857" y="867941"/>
            <a:ext cx="5118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dirty="0">
                <a:solidFill>
                  <a:srgbClr val="6E6E6E"/>
                </a:solidFill>
                <a:ea typeface="+mn-lt"/>
                <a:cs typeface="+mn-lt"/>
              </a:rPr>
              <a:t>Case Processo Seletivo Boticário</a:t>
            </a:r>
            <a:endParaRPr lang="pt-BR" sz="2400" b="1">
              <a:solidFill>
                <a:srgbClr val="6E6E6E"/>
              </a:solidFill>
            </a:endParaRPr>
          </a:p>
        </p:txBody>
      </p:sp>
      <p:sp>
        <p:nvSpPr>
          <p:cNvPr id="2" name="CaixaDeTexto 1">
            <a:extLst>
              <a:ext uri="{FF2B5EF4-FFF2-40B4-BE49-F238E27FC236}">
                <a16:creationId xmlns:a16="http://schemas.microsoft.com/office/drawing/2014/main" id="{1EDA6759-E548-FB2A-63DF-5EBE334A98BE}"/>
              </a:ext>
            </a:extLst>
          </p:cNvPr>
          <p:cNvSpPr txBox="1"/>
          <p:nvPr/>
        </p:nvSpPr>
        <p:spPr>
          <a:xfrm>
            <a:off x="776856" y="1584037"/>
            <a:ext cx="1127827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a:solidFill>
                  <a:srgbClr val="6E6E6E"/>
                </a:solidFill>
                <a:latin typeface="Aptos"/>
                <a:ea typeface="+mn-lt"/>
                <a:cs typeface="+mn-lt"/>
              </a:rPr>
              <a:t>Próximos passos e Sugestões</a:t>
            </a:r>
            <a:endParaRPr lang="pt-BR"/>
          </a:p>
          <a:p>
            <a:endParaRPr lang="pt-BR" b="1" dirty="0">
              <a:solidFill>
                <a:srgbClr val="6E6E6E"/>
              </a:solidFill>
            </a:endParaRPr>
          </a:p>
          <a:p>
            <a:pPr marL="285750" indent="-285750">
              <a:buFont typeface="Calibri"/>
              <a:buChar char="-"/>
            </a:pPr>
            <a:r>
              <a:rPr lang="pt-BR">
                <a:solidFill>
                  <a:srgbClr val="6E6E6E"/>
                </a:solidFill>
                <a:latin typeface="Aptos"/>
              </a:rPr>
              <a:t>Identificação de períodos promocionais para complementar a análise da taxa de substituição, com o objetivo de suavizar a curva. Isso porque, durante promoções, podem ocorrer picos de compras que podem elevar significativamente a média móvel, impactando diretamente o cálculo do incremento. Excluir esses pontos pode tornar a análise mais realista e consistente. Por outro lado, mantê-los pode ser útil para avaliar como os clientes reagem às sugestões do modelo justamente em momentos de maior atratividade comercial, por isso indico ser um campo de filtro no dashboard.</a:t>
            </a:r>
            <a:endParaRPr lang="pt-BR">
              <a:solidFill>
                <a:srgbClr val="6E6E6E"/>
              </a:solidFill>
            </a:endParaRPr>
          </a:p>
          <a:p>
            <a:pPr marL="285750" indent="-285750">
              <a:buFont typeface="Calibri"/>
              <a:buChar char="-"/>
            </a:pPr>
            <a:r>
              <a:rPr lang="pt-BR">
                <a:solidFill>
                  <a:srgbClr val="6E6E6E"/>
                </a:solidFill>
                <a:latin typeface="Aptos"/>
              </a:rPr>
              <a:t>Como os dados de vendas tende a mudar rápidamente devido promoções ou comportamentos sazonais, recomendo um retreino quinzenal do modelo.</a:t>
            </a:r>
            <a:endParaRPr lang="pt-BR"/>
          </a:p>
          <a:p>
            <a:pPr marL="285750" indent="-285750">
              <a:buFont typeface="Calibri"/>
              <a:buChar char="-"/>
            </a:pPr>
            <a:r>
              <a:rPr lang="pt-BR">
                <a:solidFill>
                  <a:srgbClr val="6E6E6E"/>
                </a:solidFill>
                <a:latin typeface="Aptos"/>
              </a:rPr>
              <a:t>A Identificação de períodos promocionais poderiam também complementar as features do modelo, principalmente a capturar com mais precisão esses períodos de promoção, diferenciando assim compras </a:t>
            </a:r>
            <a:r>
              <a:rPr lang="pt-BR" dirty="0">
                <a:solidFill>
                  <a:srgbClr val="6E6E6E"/>
                </a:solidFill>
                <a:latin typeface="Aptos"/>
              </a:rPr>
              <a:t>com descontos de clube de fidelidade com grandes promoções.</a:t>
            </a:r>
            <a:endParaRPr lang="pt-BR"/>
          </a:p>
          <a:p>
            <a:pPr marL="285750" indent="-285750">
              <a:buFont typeface="Calibri"/>
              <a:buChar char="-"/>
            </a:pPr>
            <a:r>
              <a:rPr lang="pt-BR">
                <a:solidFill>
                  <a:srgbClr val="6E6E6E"/>
                </a:solidFill>
                <a:ea typeface="+mn-lt"/>
                <a:cs typeface="+mn-lt"/>
              </a:rPr>
              <a:t>Utilizar orquestradores, como o Airflow, para atualizar os dados históricos e input para previsão caso hava uma ruptura, e ferramentas de gerenciamento de modelos, como o MLflow, para controlar e monitorar experimentos de machine learning.</a:t>
            </a:r>
          </a:p>
          <a:p>
            <a:endParaRPr lang="pt-BR" dirty="0">
              <a:solidFill>
                <a:srgbClr val="6E6E6E"/>
              </a:solidFill>
            </a:endParaRPr>
          </a:p>
        </p:txBody>
      </p:sp>
    </p:spTree>
    <p:extLst>
      <p:ext uri="{BB962C8B-B14F-4D97-AF65-F5344CB8AC3E}">
        <p14:creationId xmlns:p14="http://schemas.microsoft.com/office/powerpoint/2010/main" val="19260312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2</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348</cp:revision>
  <dcterms:created xsi:type="dcterms:W3CDTF">2025-04-30T13:28:09Z</dcterms:created>
  <dcterms:modified xsi:type="dcterms:W3CDTF">2025-04-30T20:35:18Z</dcterms:modified>
</cp:coreProperties>
</file>