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37352"/>
            <a:ext cx="9440034" cy="935040"/>
          </a:xfrm>
        </p:spPr>
        <p:txBody>
          <a:bodyPr>
            <a:normAutofit/>
          </a:bodyPr>
          <a:lstStyle/>
          <a:p>
            <a:r>
              <a:rPr lang="da-DK" dirty="0"/>
              <a:t>Indhold 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240055"/>
            <a:ext cx="9440034" cy="1049867"/>
          </a:xfrm>
        </p:spPr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88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75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Open Sans</vt:lpstr>
      <vt:lpstr>Poppins</vt:lpstr>
      <vt:lpstr>Custom Design</vt:lpstr>
      <vt:lpstr>Office-tema</vt:lpstr>
      <vt:lpstr>Eksamensprojekt - Economy</vt:lpstr>
      <vt:lpstr>Indhold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Sandberg Hansen</cp:lastModifiedBy>
  <cp:revision>4</cp:revision>
  <dcterms:created xsi:type="dcterms:W3CDTF">2020-06-10T07:02:21Z</dcterms:created>
  <dcterms:modified xsi:type="dcterms:W3CDTF">2020-06-10T08:17:43Z</dcterms:modified>
</cp:coreProperties>
</file>