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Hansen" initials="MH" lastIdx="3" clrIdx="0">
    <p:extLst>
      <p:ext uri="{19B8F6BF-5375-455C-9EA6-DF929625EA0E}">
        <p15:presenceInfo xmlns:p15="http://schemas.microsoft.com/office/powerpoint/2012/main" userId="788b532f834497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9F6"/>
    <a:srgbClr val="077DFF"/>
    <a:srgbClr val="FF513E"/>
    <a:srgbClr val="000000"/>
    <a:srgbClr val="D400BB"/>
    <a:srgbClr val="F0EB15"/>
    <a:srgbClr val="FF0101"/>
    <a:srgbClr val="FC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0T14:22:47.367" idx="2">
    <p:pos x="5213" y="2502"/>
    <p:text>Max Hansen	10-06-2020
Flowdiagram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10:20:49.261" idx="3">
    <p:pos x="6868" y="1259"/>
    <p:text>HUSK AT VERIFY_PASSWORD OG HASH_PASSWORD ER FRA NETTET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324EBC4-C4A0-45F3-9A65-4224320CF6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84C8CFA-8658-4333-A60E-69A762721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FCD50-C1A0-482B-BC86-90B92CB2FE42}" type="datetimeFigureOut">
              <a:rPr lang="da-DK" smtClean="0"/>
              <a:t>18-06-2020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0498EDA-75ED-4903-BC90-FDAA92A6E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1AD50F9-E7AD-4307-922B-5F09F13473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4FD07-6AB3-44B9-828F-58D014E46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5661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DA1C0-1334-4D8B-BA9D-24D0A591AB05}" type="datetimeFigureOut">
              <a:rPr lang="da-DK" smtClean="0"/>
              <a:t>18-06-2020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01764-F0EC-40E5-8FE4-8AD99C465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803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3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8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8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4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5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7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3632985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34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D74-0F04-403B-AC9F-887F607CB20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2BD-003C-4AC9-A94D-C95E9AF64F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0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4414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074263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02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96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30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4401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44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19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493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141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6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22010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23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6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820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84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50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485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621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D74-0F04-403B-AC9F-887F607CB20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2BD-003C-4AC9-A94D-C95E9AF64F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6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0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2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2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539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75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FAD9969-1160-40EE-B454-1D32BED6F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Eksamensprojekt - </a:t>
            </a:r>
            <a:r>
              <a:rPr lang="da-DK" dirty="0" err="1"/>
              <a:t>Economy</a:t>
            </a:r>
            <a:endParaRPr lang="en-US" dirty="0"/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8572E68B-DF0E-43AE-8EFD-F54AA5A94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Lavet af: Max Hansen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8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92226F3C-A449-48F0-8343-C5B113A85076}"/>
              </a:ext>
            </a:extLst>
          </p:cNvPr>
          <p:cNvSpPr/>
          <p:nvPr/>
        </p:nvSpPr>
        <p:spPr>
          <a:xfrm>
            <a:off x="516311" y="480943"/>
            <a:ext cx="1832608" cy="467013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9A1E751-788C-495E-88EB-498C71D150D8}"/>
              </a:ext>
            </a:extLst>
          </p:cNvPr>
          <p:cNvSpPr txBox="1">
            <a:spLocks/>
          </p:cNvSpPr>
          <p:nvPr/>
        </p:nvSpPr>
        <p:spPr>
          <a:xfrm>
            <a:off x="516311" y="435340"/>
            <a:ext cx="1832608" cy="579728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sz="3600" dirty="0"/>
              <a:t>Indhold </a:t>
            </a:r>
            <a:endParaRPr lang="en-US" sz="3600" dirty="0"/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EAB00A05-8A23-4BC9-B40E-3A1CEFFD9CA2}"/>
              </a:ext>
            </a:extLst>
          </p:cNvPr>
          <p:cNvSpPr txBox="1">
            <a:spLocks/>
          </p:cNvSpPr>
          <p:nvPr/>
        </p:nvSpPr>
        <p:spPr>
          <a:xfrm>
            <a:off x="1370693" y="1734672"/>
            <a:ext cx="9440034" cy="3388656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Fremvisning af programmet (Krav til program?)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Kravene til programmet (Fremvisning?)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Begrundelse for design – Krav 1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a-DK" dirty="0"/>
              <a:t>Hoved skærmen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a-DK" dirty="0"/>
              <a:t>Login-systemet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Udførelsen af Iteration 1 – Login-system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Forbedringer af programmet</a:t>
            </a:r>
          </a:p>
        </p:txBody>
      </p:sp>
    </p:spTree>
    <p:extLst>
      <p:ext uri="{BB962C8B-B14F-4D97-AF65-F5344CB8AC3E}">
        <p14:creationId xmlns:p14="http://schemas.microsoft.com/office/powerpoint/2010/main" val="74130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7DFC937C-063D-4CDB-9FA8-AAEAC164CB4B}"/>
              </a:ext>
            </a:extLst>
          </p:cNvPr>
          <p:cNvSpPr/>
          <p:nvPr/>
        </p:nvSpPr>
        <p:spPr>
          <a:xfrm>
            <a:off x="1646693" y="1698450"/>
            <a:ext cx="2417354" cy="240816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8" name="Rektangel: afrundede hjørner 27">
            <a:extLst>
              <a:ext uri="{FF2B5EF4-FFF2-40B4-BE49-F238E27FC236}">
                <a16:creationId xmlns:a16="http://schemas.microsoft.com/office/drawing/2014/main" id="{C51AF428-CDF9-496D-BB19-EEC1E93E903F}"/>
              </a:ext>
            </a:extLst>
          </p:cNvPr>
          <p:cNvSpPr/>
          <p:nvPr/>
        </p:nvSpPr>
        <p:spPr>
          <a:xfrm>
            <a:off x="5240322" y="357793"/>
            <a:ext cx="1711355" cy="58822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0F03E24-D869-4700-9577-03E3F833D6C8}"/>
              </a:ext>
            </a:extLst>
          </p:cNvPr>
          <p:cNvSpPr/>
          <p:nvPr/>
        </p:nvSpPr>
        <p:spPr>
          <a:xfrm>
            <a:off x="8127953" y="1698450"/>
            <a:ext cx="2417354" cy="24081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4E704495-452A-432D-9258-5C51C2367F78}"/>
              </a:ext>
            </a:extLst>
          </p:cNvPr>
          <p:cNvSpPr/>
          <p:nvPr/>
        </p:nvSpPr>
        <p:spPr>
          <a:xfrm>
            <a:off x="4882727" y="1698450"/>
            <a:ext cx="2417354" cy="240816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69A0224E-9153-4C6A-9396-0256A6C33A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088" y="351187"/>
            <a:ext cx="11363111" cy="588220"/>
          </a:xfrm>
        </p:spPr>
        <p:txBody>
          <a:bodyPr/>
          <a:lstStyle/>
          <a:p>
            <a:r>
              <a:rPr lang="da-DK" dirty="0"/>
              <a:t>Kravene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7231CCB3-8354-47CD-98EF-74151BC4DA5E}"/>
              </a:ext>
            </a:extLst>
          </p:cNvPr>
          <p:cNvSpPr txBox="1"/>
          <p:nvPr/>
        </p:nvSpPr>
        <p:spPr>
          <a:xfrm>
            <a:off x="1646693" y="1698450"/>
            <a:ext cx="24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1 – GUI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29AB4DD6-6564-421E-8CD3-065A8AF78B17}"/>
              </a:ext>
            </a:extLst>
          </p:cNvPr>
          <p:cNvSpPr txBox="1"/>
          <p:nvPr/>
        </p:nvSpPr>
        <p:spPr>
          <a:xfrm>
            <a:off x="4882727" y="1698450"/>
            <a:ext cx="241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2 – </a:t>
            </a:r>
            <a:r>
              <a:rPr lang="da-DK" dirty="0" err="1"/>
              <a:t>Admini-strering</a:t>
            </a:r>
            <a:r>
              <a:rPr lang="da-DK" dirty="0"/>
              <a:t> af økonomi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D7F9D07-BDBE-44D7-ADAB-5C84CC2D8E19}"/>
              </a:ext>
            </a:extLst>
          </p:cNvPr>
          <p:cNvSpPr txBox="1"/>
          <p:nvPr/>
        </p:nvSpPr>
        <p:spPr>
          <a:xfrm>
            <a:off x="8127639" y="1698450"/>
            <a:ext cx="241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3 – Visning af økonomi </a:t>
            </a:r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E102B222-7F88-42B5-8175-1387DADAFCD7}"/>
              </a:ext>
            </a:extLst>
          </p:cNvPr>
          <p:cNvCxnSpPr>
            <a:cxnSpLocks/>
          </p:cNvCxnSpPr>
          <p:nvPr/>
        </p:nvCxnSpPr>
        <p:spPr>
          <a:xfrm>
            <a:off x="4882727" y="2414726"/>
            <a:ext cx="2419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8EAA8C6C-CEEF-47AF-88BA-B62E11CB22DE}"/>
              </a:ext>
            </a:extLst>
          </p:cNvPr>
          <p:cNvCxnSpPr/>
          <p:nvPr/>
        </p:nvCxnSpPr>
        <p:spPr>
          <a:xfrm>
            <a:off x="1646693" y="2416205"/>
            <a:ext cx="2417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E5CB2675-4D18-49C2-A6C9-0960FE792B6A}"/>
              </a:ext>
            </a:extLst>
          </p:cNvPr>
          <p:cNvCxnSpPr/>
          <p:nvPr/>
        </p:nvCxnSpPr>
        <p:spPr>
          <a:xfrm>
            <a:off x="8127639" y="2414726"/>
            <a:ext cx="2417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DD418DAE-A7BA-49DD-B6A9-307207F51B3E}"/>
              </a:ext>
            </a:extLst>
          </p:cNvPr>
          <p:cNvSpPr txBox="1"/>
          <p:nvPr/>
        </p:nvSpPr>
        <p:spPr>
          <a:xfrm>
            <a:off x="1703843" y="2543175"/>
            <a:ext cx="2296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Indtaste oplysninger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Oprette kategorier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Vise oplysninger</a:t>
            </a:r>
            <a:endParaRPr lang="da-DK" sz="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a-DK" sz="1600" dirty="0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01CB82C3-97F1-42E0-80A8-26D948983A89}"/>
              </a:ext>
            </a:extLst>
          </p:cNvPr>
          <p:cNvSpPr txBox="1"/>
          <p:nvPr/>
        </p:nvSpPr>
        <p:spPr>
          <a:xfrm>
            <a:off x="4943075" y="2540474"/>
            <a:ext cx="229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Udregne kontosaldo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Løn fra arbejde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16FDB17F-74DB-4D7E-8E43-EF2748B3083E}"/>
              </a:ext>
            </a:extLst>
          </p:cNvPr>
          <p:cNvSpPr txBox="1"/>
          <p:nvPr/>
        </p:nvSpPr>
        <p:spPr>
          <a:xfrm>
            <a:off x="8191500" y="2540474"/>
            <a:ext cx="2296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Nuværende konto-saldo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Kontosaldo for forskellige dage på graf</a:t>
            </a:r>
          </a:p>
        </p:txBody>
      </p:sp>
    </p:spTree>
    <p:extLst>
      <p:ext uri="{BB962C8B-B14F-4D97-AF65-F5344CB8AC3E}">
        <p14:creationId xmlns:p14="http://schemas.microsoft.com/office/powerpoint/2010/main" val="168285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5FFD3DF5-2D43-4ECE-BA4E-F52CC8436116}"/>
              </a:ext>
            </a:extLst>
          </p:cNvPr>
          <p:cNvSpPr/>
          <p:nvPr/>
        </p:nvSpPr>
        <p:spPr>
          <a:xfrm>
            <a:off x="1661020" y="116735"/>
            <a:ext cx="8061820" cy="655782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FCA0AA39-1CD0-4FDB-A545-079F662DFBD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50813"/>
            <a:ext cx="11363325" cy="58737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a-DK" sz="3600" dirty="0"/>
              <a:t>Begrundelse for design – Hoved skærm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CB19D949-51A2-4677-BC77-084A2E3D9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6098" y="970200"/>
            <a:ext cx="9599802" cy="51998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299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F2D50217-59D9-4850-8595-3EAD4FB40E27}"/>
              </a:ext>
            </a:extLst>
          </p:cNvPr>
          <p:cNvSpPr/>
          <p:nvPr/>
        </p:nvSpPr>
        <p:spPr>
          <a:xfrm>
            <a:off x="2084398" y="284447"/>
            <a:ext cx="8036237" cy="655782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F7A50E8-0359-4765-A749-40C8E5750F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084399" y="302520"/>
            <a:ext cx="8036238" cy="58737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a-DK" sz="3600" dirty="0"/>
              <a:t>Begrundelse for design – Login-system</a:t>
            </a:r>
          </a:p>
        </p:txBody>
      </p:sp>
      <p:pic>
        <p:nvPicPr>
          <p:cNvPr id="7" name="Billede 6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0A44E8BE-6760-44E1-B261-C1ECA56A0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2" y="1399835"/>
            <a:ext cx="3067478" cy="217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Billede 8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EB53DF09-7C3B-4261-8CFC-1C1936DE4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63" y="1399835"/>
            <a:ext cx="2305372" cy="3734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45E74FC3-2461-41F2-B254-9B6D2B02F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9172" y="2272950"/>
            <a:ext cx="2305372" cy="3734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E037027E-C070-48CA-AB31-DE1682DB2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8648" y="3835268"/>
            <a:ext cx="3067478" cy="217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70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0436107D-5C64-421A-B2A4-7CB4A52D8AEB}"/>
              </a:ext>
            </a:extLst>
          </p:cNvPr>
          <p:cNvSpPr/>
          <p:nvPr/>
        </p:nvSpPr>
        <p:spPr>
          <a:xfrm>
            <a:off x="521612" y="477775"/>
            <a:ext cx="7466203" cy="655782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6BD9EF-6CC4-4A5D-A45C-37C1D7777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429638" y="520441"/>
            <a:ext cx="11363111" cy="588220"/>
          </a:xfrm>
        </p:spPr>
        <p:txBody>
          <a:bodyPr/>
          <a:lstStyle/>
          <a:p>
            <a:pPr algn="ctr"/>
            <a:r>
              <a:rPr lang="da-DK" dirty="0"/>
              <a:t>Udførelsen af iteration 1 – Login-system</a:t>
            </a:r>
          </a:p>
        </p:txBody>
      </p:sp>
      <p:pic>
        <p:nvPicPr>
          <p:cNvPr id="6" name="Billede 5" descr="Et billede, der indeholder monitor, skærmbillede, skærm, bord&#10;&#10;Automatisk genereret beskrivelse">
            <a:extLst>
              <a:ext uri="{FF2B5EF4-FFF2-40B4-BE49-F238E27FC236}">
                <a16:creationId xmlns:a16="http://schemas.microsoft.com/office/drawing/2014/main" id="{DA2D8EF3-55A9-4BB9-94D9-25C5B23E4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1545779"/>
            <a:ext cx="6949641" cy="3612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110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 descr="Et billede, der indeholder monitor, skærmbillede, skærm, bærbar computer&#10;&#10;Automatisk genereret beskrivelse">
            <a:extLst>
              <a:ext uri="{FF2B5EF4-FFF2-40B4-BE49-F238E27FC236}">
                <a16:creationId xmlns:a16="http://schemas.microsoft.com/office/drawing/2014/main" id="{816DAE25-7DD9-4C60-8783-886111D70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17" y="1731401"/>
            <a:ext cx="7496977" cy="3522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FD85D8D5-8769-4F0E-87B7-4A03AFAAB57E}"/>
              </a:ext>
            </a:extLst>
          </p:cNvPr>
          <p:cNvSpPr/>
          <p:nvPr/>
        </p:nvSpPr>
        <p:spPr>
          <a:xfrm>
            <a:off x="521612" y="477775"/>
            <a:ext cx="7466203" cy="655782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tekst 2">
            <a:extLst>
              <a:ext uri="{FF2B5EF4-FFF2-40B4-BE49-F238E27FC236}">
                <a16:creationId xmlns:a16="http://schemas.microsoft.com/office/drawing/2014/main" id="{E59C4222-18ED-42D7-BF71-5008343C689D}"/>
              </a:ext>
            </a:extLst>
          </p:cNvPr>
          <p:cNvSpPr txBox="1">
            <a:spLocks/>
          </p:cNvSpPr>
          <p:nvPr/>
        </p:nvSpPr>
        <p:spPr>
          <a:xfrm>
            <a:off x="-1429638" y="520441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dirty="0"/>
              <a:t>Udførelsen af iteration 1 – Login-system</a:t>
            </a:r>
          </a:p>
        </p:txBody>
      </p:sp>
    </p:spTree>
    <p:extLst>
      <p:ext uri="{BB962C8B-B14F-4D97-AF65-F5344CB8AC3E}">
        <p14:creationId xmlns:p14="http://schemas.microsoft.com/office/powerpoint/2010/main" val="235537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9C210C1-05C2-4AB0-92DE-0C56839D33AC}"/>
              </a:ext>
            </a:extLst>
          </p:cNvPr>
          <p:cNvSpPr/>
          <p:nvPr/>
        </p:nvSpPr>
        <p:spPr>
          <a:xfrm>
            <a:off x="521613" y="477775"/>
            <a:ext cx="5511718" cy="655782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4BAFD52A-EA57-4291-AD8A-D14A8A29B5AA}"/>
              </a:ext>
            </a:extLst>
          </p:cNvPr>
          <p:cNvSpPr txBox="1">
            <a:spLocks/>
          </p:cNvSpPr>
          <p:nvPr/>
        </p:nvSpPr>
        <p:spPr>
          <a:xfrm>
            <a:off x="-2395313" y="51155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dirty="0"/>
              <a:t>Forbedringer af programmet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4D0264CD-9198-4A90-B6F4-E5E69F40B8EB}"/>
              </a:ext>
            </a:extLst>
          </p:cNvPr>
          <p:cNvSpPr txBox="1"/>
          <p:nvPr/>
        </p:nvSpPr>
        <p:spPr>
          <a:xfrm>
            <a:off x="521613" y="1410056"/>
            <a:ext cx="10904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Bruge kategorierne til inddeling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Gøre grafen pænere, og mere overskuelig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Mere overskueligt, hvad man kan bruge programmet til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Små funktionaliteter, der kan ske automatisk</a:t>
            </a:r>
          </a:p>
        </p:txBody>
      </p:sp>
    </p:spTree>
    <p:extLst>
      <p:ext uri="{BB962C8B-B14F-4D97-AF65-F5344CB8AC3E}">
        <p14:creationId xmlns:p14="http://schemas.microsoft.com/office/powerpoint/2010/main" val="737990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Kitulah_Main_Dark_-_powerpoint_theme</Template>
  <TotalTime>360</TotalTime>
  <Words>130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Open Sans</vt:lpstr>
      <vt:lpstr>Poppins</vt:lpstr>
      <vt:lpstr>Wingdings</vt:lpstr>
      <vt:lpstr>Custom Design</vt:lpstr>
      <vt:lpstr>Office-tema</vt:lpstr>
      <vt:lpstr>Eksamensprojekt - Economy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Max Sandberg Hansen</dc:creator>
  <cp:lastModifiedBy>Max Hansen</cp:lastModifiedBy>
  <cp:revision>29</cp:revision>
  <dcterms:created xsi:type="dcterms:W3CDTF">2020-06-10T07:02:21Z</dcterms:created>
  <dcterms:modified xsi:type="dcterms:W3CDTF">2020-06-18T09:30:43Z</dcterms:modified>
</cp:coreProperties>
</file>