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8" r:id="rId2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Hansen" initials="MH" lastIdx="2" clrIdx="0">
    <p:extLst>
      <p:ext uri="{19B8F6BF-5375-455C-9EA6-DF929625EA0E}">
        <p15:presenceInfo xmlns:p15="http://schemas.microsoft.com/office/powerpoint/2012/main" userId="788b532f83449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BB"/>
    <a:srgbClr val="077DFF"/>
    <a:srgbClr val="F0EB15"/>
    <a:srgbClr val="FF0101"/>
    <a:srgbClr val="FC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4:22:47.367" idx="2">
    <p:pos x="5213" y="2502"/>
    <p:text>Max Hansen	10-06-2020
Flowdiagram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24EBC4-C4A0-45F3-9A65-4224320CF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4C8CFA-8658-4333-A60E-69A762721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CD50-C1A0-482B-BC86-90B92CB2FE42}" type="datetimeFigureOut">
              <a:rPr lang="da-DK" smtClean="0"/>
              <a:t>10-06-2020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498EDA-75ED-4903-BC90-FDAA92A6E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1AD50F9-E7AD-4307-922B-5F09F1347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FD07-6AB3-44B9-828F-58D014E46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66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A1C0-1334-4D8B-BA9D-24D0A591AB05}" type="datetimeFigureOut">
              <a:rPr lang="da-DK" smtClean="0"/>
              <a:t>10-06-2020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01764-F0EC-40E5-8FE4-8AD99C465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0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63298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4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1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07426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6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4401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4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493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20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6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82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4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53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Eksamensprojekt - </a:t>
            </a:r>
            <a:r>
              <a:rPr lang="da-DK" dirty="0" err="1"/>
              <a:t>Economy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47D0F251-C01C-4856-AA55-6706C7F937AC}"/>
              </a:ext>
            </a:extLst>
          </p:cNvPr>
          <p:cNvSpPr/>
          <p:nvPr/>
        </p:nvSpPr>
        <p:spPr>
          <a:xfrm>
            <a:off x="4811473" y="466437"/>
            <a:ext cx="2558473" cy="6557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A1E751-788C-495E-88EB-498C71D150D8}"/>
              </a:ext>
            </a:extLst>
          </p:cNvPr>
          <p:cNvSpPr txBox="1">
            <a:spLocks/>
          </p:cNvSpPr>
          <p:nvPr/>
        </p:nvSpPr>
        <p:spPr>
          <a:xfrm>
            <a:off x="4930936" y="401783"/>
            <a:ext cx="2319545" cy="78508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5400" dirty="0"/>
              <a:t>Indhold </a:t>
            </a:r>
            <a:endParaRPr lang="en-US" sz="5400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EAB00A05-8A23-4BC9-B40E-3A1CEFFD9CA2}"/>
              </a:ext>
            </a:extLst>
          </p:cNvPr>
          <p:cNvSpPr txBox="1">
            <a:spLocks/>
          </p:cNvSpPr>
          <p:nvPr/>
        </p:nvSpPr>
        <p:spPr>
          <a:xfrm>
            <a:off x="1370693" y="1734672"/>
            <a:ext cx="9440034" cy="338865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Fremvisning af programmet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Kravene til programmet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Begrundelse for design – Krav 1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Hoved skærmen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Login-systemet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Udførelsen af Iteration 1 – Login-system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Forbedringer af programmet</a:t>
            </a:r>
          </a:p>
        </p:txBody>
      </p:sp>
    </p:spTree>
    <p:extLst>
      <p:ext uri="{BB962C8B-B14F-4D97-AF65-F5344CB8AC3E}">
        <p14:creationId xmlns:p14="http://schemas.microsoft.com/office/powerpoint/2010/main" val="741305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Kitulah_Main_Dark_-_powerpoint_theme</Template>
  <TotalTime>118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Open Sans</vt:lpstr>
      <vt:lpstr>Poppins</vt:lpstr>
      <vt:lpstr>Custom Design</vt:lpstr>
      <vt:lpstr>Office-tema</vt:lpstr>
      <vt:lpstr>Eksamensprojekt - Economy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Max Sandberg Hansen</dc:creator>
  <cp:lastModifiedBy>Max Hansen</cp:lastModifiedBy>
  <cp:revision>10</cp:revision>
  <dcterms:created xsi:type="dcterms:W3CDTF">2020-06-10T07:02:21Z</dcterms:created>
  <dcterms:modified xsi:type="dcterms:W3CDTF">2020-06-10T12:23:07Z</dcterms:modified>
</cp:coreProperties>
</file>