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Hansen" initials="MH" lastIdx="4" clrIdx="0">
    <p:extLst>
      <p:ext uri="{19B8F6BF-5375-455C-9EA6-DF929625EA0E}">
        <p15:presenceInfo xmlns:p15="http://schemas.microsoft.com/office/powerpoint/2012/main" userId="788b532f83449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9F6"/>
    <a:srgbClr val="077DFF"/>
    <a:srgbClr val="FF513E"/>
    <a:srgbClr val="000000"/>
    <a:srgbClr val="D400BB"/>
    <a:srgbClr val="F0EB15"/>
    <a:srgbClr val="FF0101"/>
    <a:srgbClr val="FC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24EBC4-C4A0-45F3-9A65-4224320CF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4C8CFA-8658-4333-A60E-69A762721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CD50-C1A0-482B-BC86-90B92CB2FE42}" type="datetimeFigureOut">
              <a:rPr lang="da-DK" smtClean="0"/>
              <a:t>22-06-2020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498EDA-75ED-4903-BC90-FDAA92A6E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1AD50F9-E7AD-4307-922B-5F09F1347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FD07-6AB3-44B9-828F-58D014E46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66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A1C0-1334-4D8B-BA9D-24D0A591AB05}" type="datetimeFigureOut">
              <a:rPr lang="da-DK" smtClean="0"/>
              <a:t>22-06-2020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01764-F0EC-40E5-8FE4-8AD99C465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0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63298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4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1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07426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6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4401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4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493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20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6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82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4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53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Eksamensprojekt - </a:t>
            </a:r>
            <a:r>
              <a:rPr lang="da-DK" dirty="0" err="1"/>
              <a:t>Economy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2226F3C-A449-48F0-8343-C5B113A85076}"/>
              </a:ext>
            </a:extLst>
          </p:cNvPr>
          <p:cNvSpPr/>
          <p:nvPr/>
        </p:nvSpPr>
        <p:spPr>
          <a:xfrm>
            <a:off x="516311" y="480943"/>
            <a:ext cx="1832608" cy="467013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A1E751-788C-495E-88EB-498C71D150D8}"/>
              </a:ext>
            </a:extLst>
          </p:cNvPr>
          <p:cNvSpPr txBox="1">
            <a:spLocks/>
          </p:cNvSpPr>
          <p:nvPr/>
        </p:nvSpPr>
        <p:spPr>
          <a:xfrm>
            <a:off x="516311" y="435340"/>
            <a:ext cx="1832608" cy="579728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3600" dirty="0"/>
              <a:t>Indhold </a:t>
            </a:r>
            <a:endParaRPr lang="en-US" sz="3600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EAB00A05-8A23-4BC9-B40E-3A1CEFFD9CA2}"/>
              </a:ext>
            </a:extLst>
          </p:cNvPr>
          <p:cNvSpPr txBox="1">
            <a:spLocks/>
          </p:cNvSpPr>
          <p:nvPr/>
        </p:nvSpPr>
        <p:spPr>
          <a:xfrm>
            <a:off x="1384372" y="1473441"/>
            <a:ext cx="9440034" cy="391111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Fremvisning af programmet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Kravene til programmet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Begrundelse for design – Krav 1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Hoved skærmen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Login-systemet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Udførelsen af Iteration 1 – Login-system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Forbedringer af programmet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Opsummering</a:t>
            </a:r>
          </a:p>
        </p:txBody>
      </p:sp>
    </p:spTree>
    <p:extLst>
      <p:ext uri="{BB962C8B-B14F-4D97-AF65-F5344CB8AC3E}">
        <p14:creationId xmlns:p14="http://schemas.microsoft.com/office/powerpoint/2010/main" val="7413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7DFC937C-063D-4CDB-9FA8-AAEAC164CB4B}"/>
              </a:ext>
            </a:extLst>
          </p:cNvPr>
          <p:cNvSpPr/>
          <p:nvPr/>
        </p:nvSpPr>
        <p:spPr>
          <a:xfrm>
            <a:off x="1646693" y="1698450"/>
            <a:ext cx="2417354" cy="24081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C51AF428-CDF9-496D-BB19-EEC1E93E903F}"/>
              </a:ext>
            </a:extLst>
          </p:cNvPr>
          <p:cNvSpPr/>
          <p:nvPr/>
        </p:nvSpPr>
        <p:spPr>
          <a:xfrm>
            <a:off x="5249031" y="357793"/>
            <a:ext cx="1711355" cy="530481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0F03E24-D869-4700-9577-03E3F833D6C8}"/>
              </a:ext>
            </a:extLst>
          </p:cNvPr>
          <p:cNvSpPr/>
          <p:nvPr/>
        </p:nvSpPr>
        <p:spPr>
          <a:xfrm>
            <a:off x="8127953" y="1698450"/>
            <a:ext cx="2417354" cy="24081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E704495-452A-432D-9258-5C51C2367F78}"/>
              </a:ext>
            </a:extLst>
          </p:cNvPr>
          <p:cNvSpPr/>
          <p:nvPr/>
        </p:nvSpPr>
        <p:spPr>
          <a:xfrm>
            <a:off x="4882727" y="1698450"/>
            <a:ext cx="2417354" cy="2408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9A0224E-9153-4C6A-9396-0256A6C33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506" y="351187"/>
            <a:ext cx="11363111" cy="588220"/>
          </a:xfrm>
        </p:spPr>
        <p:txBody>
          <a:bodyPr/>
          <a:lstStyle/>
          <a:p>
            <a:r>
              <a:rPr lang="da-DK" dirty="0"/>
              <a:t>Kravene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231CCB3-8354-47CD-98EF-74151BC4DA5E}"/>
              </a:ext>
            </a:extLst>
          </p:cNvPr>
          <p:cNvSpPr txBox="1"/>
          <p:nvPr/>
        </p:nvSpPr>
        <p:spPr>
          <a:xfrm>
            <a:off x="1646693" y="1698450"/>
            <a:ext cx="24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1 – GUI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9AB4DD6-6564-421E-8CD3-065A8AF78B17}"/>
              </a:ext>
            </a:extLst>
          </p:cNvPr>
          <p:cNvSpPr txBox="1"/>
          <p:nvPr/>
        </p:nvSpPr>
        <p:spPr>
          <a:xfrm>
            <a:off x="4882727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2 – </a:t>
            </a:r>
            <a:r>
              <a:rPr lang="da-DK" dirty="0" err="1"/>
              <a:t>Admini-strering</a:t>
            </a:r>
            <a:r>
              <a:rPr lang="da-DK" dirty="0"/>
              <a:t> af økonomi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7F9D07-BDBE-44D7-ADAB-5C84CC2D8E19}"/>
              </a:ext>
            </a:extLst>
          </p:cNvPr>
          <p:cNvSpPr txBox="1"/>
          <p:nvPr/>
        </p:nvSpPr>
        <p:spPr>
          <a:xfrm>
            <a:off x="8127639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3 – Visning af økonomi 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102B222-7F88-42B5-8175-1387DADAFCD7}"/>
              </a:ext>
            </a:extLst>
          </p:cNvPr>
          <p:cNvCxnSpPr>
            <a:cxnSpLocks/>
          </p:cNvCxnSpPr>
          <p:nvPr/>
        </p:nvCxnSpPr>
        <p:spPr>
          <a:xfrm>
            <a:off x="4882727" y="2414726"/>
            <a:ext cx="2419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8EAA8C6C-CEEF-47AF-88BA-B62E11CB22DE}"/>
              </a:ext>
            </a:extLst>
          </p:cNvPr>
          <p:cNvCxnSpPr/>
          <p:nvPr/>
        </p:nvCxnSpPr>
        <p:spPr>
          <a:xfrm>
            <a:off x="1646693" y="2416205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E5CB2675-4D18-49C2-A6C9-0960FE792B6A}"/>
              </a:ext>
            </a:extLst>
          </p:cNvPr>
          <p:cNvCxnSpPr/>
          <p:nvPr/>
        </p:nvCxnSpPr>
        <p:spPr>
          <a:xfrm>
            <a:off x="8127639" y="2414726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DD418DAE-A7BA-49DD-B6A9-307207F51B3E}"/>
              </a:ext>
            </a:extLst>
          </p:cNvPr>
          <p:cNvSpPr txBox="1"/>
          <p:nvPr/>
        </p:nvSpPr>
        <p:spPr>
          <a:xfrm>
            <a:off x="1703843" y="2543175"/>
            <a:ext cx="229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Indtaste oplysninger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Oprette kategorier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Vise oplysninger</a:t>
            </a:r>
            <a:endParaRPr lang="da-DK" sz="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a-DK" sz="1600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1CB82C3-97F1-42E0-80A8-26D948983A89}"/>
              </a:ext>
            </a:extLst>
          </p:cNvPr>
          <p:cNvSpPr txBox="1"/>
          <p:nvPr/>
        </p:nvSpPr>
        <p:spPr>
          <a:xfrm>
            <a:off x="4943075" y="2540474"/>
            <a:ext cx="229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Udregne kontosaldo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Løn fra arbejde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16FDB17F-74DB-4D7E-8E43-EF2748B3083E}"/>
              </a:ext>
            </a:extLst>
          </p:cNvPr>
          <p:cNvSpPr txBox="1"/>
          <p:nvPr/>
        </p:nvSpPr>
        <p:spPr>
          <a:xfrm>
            <a:off x="8191500" y="2540474"/>
            <a:ext cx="229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Nuværende konto-saldo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Kontosaldo for forskellige dage på graf</a:t>
            </a:r>
          </a:p>
        </p:txBody>
      </p:sp>
    </p:spTree>
    <p:extLst>
      <p:ext uri="{BB962C8B-B14F-4D97-AF65-F5344CB8AC3E}">
        <p14:creationId xmlns:p14="http://schemas.microsoft.com/office/powerpoint/2010/main" val="16828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5FFD3DF5-2D43-4ECE-BA4E-F52CC8436116}"/>
              </a:ext>
            </a:extLst>
          </p:cNvPr>
          <p:cNvSpPr/>
          <p:nvPr/>
        </p:nvSpPr>
        <p:spPr>
          <a:xfrm>
            <a:off x="2447109" y="200297"/>
            <a:ext cx="7254240" cy="47897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FCA0AA39-1CD0-4FDB-A545-079F662DFB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193" y="150813"/>
            <a:ext cx="11363325" cy="5873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a-DK" sz="3600" dirty="0">
                <a:latin typeface="+mj-lt"/>
              </a:rPr>
              <a:t>Begrundelse for design – Hoved skærm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B19D949-51A2-4677-BC77-084A2E3D9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098" y="970200"/>
            <a:ext cx="9599802" cy="5199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99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F2D50217-59D9-4850-8595-3EAD4FB40E27}"/>
              </a:ext>
            </a:extLst>
          </p:cNvPr>
          <p:cNvSpPr/>
          <p:nvPr/>
        </p:nvSpPr>
        <p:spPr>
          <a:xfrm>
            <a:off x="2525486" y="209001"/>
            <a:ext cx="7158445" cy="513806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F7A50E8-0359-4765-A749-40C8E5750F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84399" y="206721"/>
            <a:ext cx="8036238" cy="58737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a-DK" sz="3600" dirty="0">
                <a:latin typeface="+mj-lt"/>
              </a:rPr>
              <a:t>Begrundelse for design – Login-system</a:t>
            </a:r>
          </a:p>
        </p:txBody>
      </p:sp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A44E8BE-6760-44E1-B261-C1ECA56A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2" y="1399835"/>
            <a:ext cx="3067478" cy="217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Billede 8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EB53DF09-7C3B-4261-8CFC-1C1936DE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14" y="1399835"/>
            <a:ext cx="2305372" cy="373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45E74FC3-2461-41F2-B254-9B6D2B02F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3017" y="2272950"/>
            <a:ext cx="2305372" cy="373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E037027E-C070-48CA-AB31-DE1682DB2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8648" y="3835268"/>
            <a:ext cx="3067478" cy="217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70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0436107D-5C64-421A-B2A4-7CB4A52D8AEB}"/>
              </a:ext>
            </a:extLst>
          </p:cNvPr>
          <p:cNvSpPr/>
          <p:nvPr/>
        </p:nvSpPr>
        <p:spPr>
          <a:xfrm>
            <a:off x="486776" y="487680"/>
            <a:ext cx="7466203" cy="54864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6BD9EF-6CC4-4A5D-A45C-37C1D7777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64474" y="520441"/>
            <a:ext cx="11363111" cy="588220"/>
          </a:xfrm>
        </p:spPr>
        <p:txBody>
          <a:bodyPr/>
          <a:lstStyle/>
          <a:p>
            <a:pPr algn="ctr"/>
            <a:r>
              <a:rPr lang="da-DK" dirty="0"/>
              <a:t>Udførelsen af iteration 1 – Login-system</a:t>
            </a:r>
          </a:p>
        </p:txBody>
      </p:sp>
      <p:pic>
        <p:nvPicPr>
          <p:cNvPr id="6" name="Billede 5" descr="Et billede, der indeholder monitor, skærmbillede, skærm, bord&#10;&#10;Automatisk genereret beskrivelse">
            <a:extLst>
              <a:ext uri="{FF2B5EF4-FFF2-40B4-BE49-F238E27FC236}">
                <a16:creationId xmlns:a16="http://schemas.microsoft.com/office/drawing/2014/main" id="{DA2D8EF3-55A9-4BB9-94D9-25C5B23E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80" y="1632867"/>
            <a:ext cx="6949641" cy="3612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30D4BCB5-31D2-4710-845E-4AA4013D6BA2}"/>
              </a:ext>
            </a:extLst>
          </p:cNvPr>
          <p:cNvSpPr txBox="1"/>
          <p:nvPr/>
        </p:nvSpPr>
        <p:spPr>
          <a:xfrm>
            <a:off x="495655" y="1025495"/>
            <a:ext cx="347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09110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Et billede, der indeholder monitor, skærmbillede, skærm, bærbar computer&#10;&#10;Automatisk genereret beskrivelse">
            <a:extLst>
              <a:ext uri="{FF2B5EF4-FFF2-40B4-BE49-F238E27FC236}">
                <a16:creationId xmlns:a16="http://schemas.microsoft.com/office/drawing/2014/main" id="{816DAE25-7DD9-4C60-8783-886111D7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86" y="1670440"/>
            <a:ext cx="7496977" cy="3522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2D4C7A6A-0E31-4396-90D4-40BD750A17B6}"/>
              </a:ext>
            </a:extLst>
          </p:cNvPr>
          <p:cNvSpPr/>
          <p:nvPr/>
        </p:nvSpPr>
        <p:spPr>
          <a:xfrm>
            <a:off x="486776" y="487680"/>
            <a:ext cx="7466203" cy="548640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Pladsholder til tekst 2">
            <a:extLst>
              <a:ext uri="{FF2B5EF4-FFF2-40B4-BE49-F238E27FC236}">
                <a16:creationId xmlns:a16="http://schemas.microsoft.com/office/drawing/2014/main" id="{71BEA228-F101-48B8-805C-04DA58F19249}"/>
              </a:ext>
            </a:extLst>
          </p:cNvPr>
          <p:cNvSpPr txBox="1">
            <a:spLocks/>
          </p:cNvSpPr>
          <p:nvPr/>
        </p:nvSpPr>
        <p:spPr>
          <a:xfrm>
            <a:off x="-1464474" y="520441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/>
              <a:t>Udførelsen af iteration 1 – Login-system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5A3898D-5C9B-4BDC-ABA0-1DDA2318DD7D}"/>
              </a:ext>
            </a:extLst>
          </p:cNvPr>
          <p:cNvSpPr txBox="1"/>
          <p:nvPr/>
        </p:nvSpPr>
        <p:spPr>
          <a:xfrm>
            <a:off x="495655" y="1025495"/>
            <a:ext cx="347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35537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9C210C1-05C2-4AB0-92DE-0C56839D33AC}"/>
              </a:ext>
            </a:extLst>
          </p:cNvPr>
          <p:cNvSpPr/>
          <p:nvPr/>
        </p:nvSpPr>
        <p:spPr>
          <a:xfrm>
            <a:off x="487679" y="478970"/>
            <a:ext cx="5364480" cy="487679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4BAFD52A-EA57-4291-AD8A-D14A8A29B5AA}"/>
              </a:ext>
            </a:extLst>
          </p:cNvPr>
          <p:cNvSpPr txBox="1">
            <a:spLocks/>
          </p:cNvSpPr>
          <p:nvPr/>
        </p:nvSpPr>
        <p:spPr>
          <a:xfrm>
            <a:off x="-2525943" y="450595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dirty="0"/>
              <a:t>Forbedringer af programmet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4D0264CD-9198-4A90-B6F4-E5E69F40B8EB}"/>
              </a:ext>
            </a:extLst>
          </p:cNvPr>
          <p:cNvSpPr txBox="1"/>
          <p:nvPr/>
        </p:nvSpPr>
        <p:spPr>
          <a:xfrm>
            <a:off x="521613" y="1410056"/>
            <a:ext cx="109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Bruge kategorierne til inddeling, samt gør kategorierne personlige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Gøre grafen pænere, og mere overskuelig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Mere overskueligt, hvad man kan bruge programmet 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Små funktionaliteter, der kan ske automatisk</a:t>
            </a:r>
          </a:p>
        </p:txBody>
      </p:sp>
    </p:spTree>
    <p:extLst>
      <p:ext uri="{BB962C8B-B14F-4D97-AF65-F5344CB8AC3E}">
        <p14:creationId xmlns:p14="http://schemas.microsoft.com/office/powerpoint/2010/main" val="7379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590457F7-FDE2-497E-9229-F5C6B50D41AE}"/>
              </a:ext>
            </a:extLst>
          </p:cNvPr>
          <p:cNvSpPr/>
          <p:nvPr/>
        </p:nvSpPr>
        <p:spPr>
          <a:xfrm>
            <a:off x="478972" y="480943"/>
            <a:ext cx="2751908" cy="467013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1BC9B14-DEF9-4AED-B81A-2F7DCD2C5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Opsummering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E34F098-89A8-4A6F-9A86-DDB26D41638C}"/>
              </a:ext>
            </a:extLst>
          </p:cNvPr>
          <p:cNvSpPr/>
          <p:nvPr/>
        </p:nvSpPr>
        <p:spPr>
          <a:xfrm>
            <a:off x="1646693" y="1698450"/>
            <a:ext cx="2417354" cy="24081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3F4B232-921A-4E9E-96BF-F85E50DCC20B}"/>
              </a:ext>
            </a:extLst>
          </p:cNvPr>
          <p:cNvSpPr/>
          <p:nvPr/>
        </p:nvSpPr>
        <p:spPr>
          <a:xfrm>
            <a:off x="8127953" y="1698450"/>
            <a:ext cx="2417354" cy="24081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F3531E0-A825-49E8-BA58-A1740161FBAB}"/>
              </a:ext>
            </a:extLst>
          </p:cNvPr>
          <p:cNvSpPr/>
          <p:nvPr/>
        </p:nvSpPr>
        <p:spPr>
          <a:xfrm>
            <a:off x="4882727" y="1698450"/>
            <a:ext cx="2417354" cy="2408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9A033B6-CFB2-4A08-9106-01281CA69BB0}"/>
              </a:ext>
            </a:extLst>
          </p:cNvPr>
          <p:cNvSpPr txBox="1"/>
          <p:nvPr/>
        </p:nvSpPr>
        <p:spPr>
          <a:xfrm>
            <a:off x="1646693" y="1698450"/>
            <a:ext cx="24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1 – GUI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A34C707-B007-4EBB-B1FE-C087C3324432}"/>
              </a:ext>
            </a:extLst>
          </p:cNvPr>
          <p:cNvSpPr txBox="1"/>
          <p:nvPr/>
        </p:nvSpPr>
        <p:spPr>
          <a:xfrm>
            <a:off x="4882727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2 – </a:t>
            </a:r>
            <a:r>
              <a:rPr lang="da-DK" dirty="0" err="1"/>
              <a:t>Admini-strering</a:t>
            </a:r>
            <a:r>
              <a:rPr lang="da-DK" dirty="0"/>
              <a:t> af økonomi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31A63D1-ABC2-4E0E-82C3-FFF5EAAFBC9C}"/>
              </a:ext>
            </a:extLst>
          </p:cNvPr>
          <p:cNvSpPr txBox="1"/>
          <p:nvPr/>
        </p:nvSpPr>
        <p:spPr>
          <a:xfrm>
            <a:off x="8127639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3 – Visning af økonomi </a:t>
            </a:r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ECAD9F03-FC44-4817-9969-6AB0F139C9E7}"/>
              </a:ext>
            </a:extLst>
          </p:cNvPr>
          <p:cNvCxnSpPr>
            <a:cxnSpLocks/>
          </p:cNvCxnSpPr>
          <p:nvPr/>
        </p:nvCxnSpPr>
        <p:spPr>
          <a:xfrm>
            <a:off x="4882727" y="2414726"/>
            <a:ext cx="2419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9B75A808-5819-4D6F-A8FA-B0346AB18469}"/>
              </a:ext>
            </a:extLst>
          </p:cNvPr>
          <p:cNvCxnSpPr/>
          <p:nvPr/>
        </p:nvCxnSpPr>
        <p:spPr>
          <a:xfrm>
            <a:off x="1646693" y="2416205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93BC6E56-0F15-4961-BFAB-0552EF57B9F6}"/>
              </a:ext>
            </a:extLst>
          </p:cNvPr>
          <p:cNvCxnSpPr/>
          <p:nvPr/>
        </p:nvCxnSpPr>
        <p:spPr>
          <a:xfrm>
            <a:off x="8127639" y="2414726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7886E4F1-508D-465D-862A-C7C429A5C09C}"/>
              </a:ext>
            </a:extLst>
          </p:cNvPr>
          <p:cNvSpPr txBox="1"/>
          <p:nvPr/>
        </p:nvSpPr>
        <p:spPr>
          <a:xfrm>
            <a:off x="1703843" y="2543175"/>
            <a:ext cx="229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Indtaste oplysninger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Oprette kategorier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Vise oplysninger</a:t>
            </a:r>
            <a:endParaRPr lang="da-DK" sz="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a-DK" sz="1600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AF94BBE9-A1BF-4BB9-BD0A-EEDE34F0EE6F}"/>
              </a:ext>
            </a:extLst>
          </p:cNvPr>
          <p:cNvSpPr txBox="1"/>
          <p:nvPr/>
        </p:nvSpPr>
        <p:spPr>
          <a:xfrm>
            <a:off x="4943075" y="2540474"/>
            <a:ext cx="229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Udregne kontosaldo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Løn fra arbejde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6390761-7226-44AD-9236-8184FD09900B}"/>
              </a:ext>
            </a:extLst>
          </p:cNvPr>
          <p:cNvSpPr txBox="1"/>
          <p:nvPr/>
        </p:nvSpPr>
        <p:spPr>
          <a:xfrm>
            <a:off x="8191500" y="2540474"/>
            <a:ext cx="229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Nuværende konto-saldo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a-DK" sz="1600" dirty="0"/>
              <a:t>Kontosaldo for forskellige dage på graf</a:t>
            </a:r>
          </a:p>
        </p:txBody>
      </p:sp>
    </p:spTree>
    <p:extLst>
      <p:ext uri="{BB962C8B-B14F-4D97-AF65-F5344CB8AC3E}">
        <p14:creationId xmlns:p14="http://schemas.microsoft.com/office/powerpoint/2010/main" val="32344978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Kitulah_Main_Dark_-_powerpoint_theme</Template>
  <TotalTime>722</TotalTime>
  <Words>167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Poppins</vt:lpstr>
      <vt:lpstr>Wingdings</vt:lpstr>
      <vt:lpstr>Custom Design</vt:lpstr>
      <vt:lpstr>Office-tema</vt:lpstr>
      <vt:lpstr>Eksamensprojekt - Economy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Max Sandberg Hansen</dc:creator>
  <cp:lastModifiedBy>Max Hansen</cp:lastModifiedBy>
  <cp:revision>39</cp:revision>
  <dcterms:created xsi:type="dcterms:W3CDTF">2020-06-10T07:02:21Z</dcterms:created>
  <dcterms:modified xsi:type="dcterms:W3CDTF">2020-06-22T10:57:22Z</dcterms:modified>
</cp:coreProperties>
</file>