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8" r:id="rId2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Hansen" initials="MH" lastIdx="2" clrIdx="0">
    <p:extLst>
      <p:ext uri="{19B8F6BF-5375-455C-9EA6-DF929625EA0E}">
        <p15:presenceInfo xmlns:p15="http://schemas.microsoft.com/office/powerpoint/2012/main" userId="788b532f83449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9F6"/>
    <a:srgbClr val="077DFF"/>
    <a:srgbClr val="FF513E"/>
    <a:srgbClr val="000000"/>
    <a:srgbClr val="D400BB"/>
    <a:srgbClr val="F0EB15"/>
    <a:srgbClr val="FF0101"/>
    <a:srgbClr val="FC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4:22:47.367" idx="2">
    <p:pos x="5213" y="2502"/>
    <p:text>Max Hansen	10-06-2020
Flowdiagram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324EBC4-C4A0-45F3-9A65-4224320CF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84C8CFA-8658-4333-A60E-69A762721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FCD50-C1A0-482B-BC86-90B92CB2FE42}" type="datetimeFigureOut">
              <a:rPr lang="da-DK" smtClean="0"/>
              <a:t>14-06-2020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0498EDA-75ED-4903-BC90-FDAA92A6E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1AD50F9-E7AD-4307-922B-5F09F13473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FD07-6AB3-44B9-828F-58D014E46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5661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DA1C0-1334-4D8B-BA9D-24D0A591AB05}" type="datetimeFigureOut">
              <a:rPr lang="da-DK" smtClean="0"/>
              <a:t>14-06-2020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01764-F0EC-40E5-8FE4-8AD99C465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803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3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8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8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4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7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363298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4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4414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074263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2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6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30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4401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44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493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14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2201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23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6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82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4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50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48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621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0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539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75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FAD9969-1160-40EE-B454-1D32BED6F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Eksamensprojekt - </a:t>
            </a:r>
            <a:r>
              <a:rPr lang="da-DK" dirty="0" err="1"/>
              <a:t>Economy</a:t>
            </a:r>
            <a:endParaRPr lang="en-US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8572E68B-DF0E-43AE-8EFD-F54AA5A94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Lavet af: Max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2226F3C-A449-48F0-8343-C5B113A85076}"/>
              </a:ext>
            </a:extLst>
          </p:cNvPr>
          <p:cNvSpPr/>
          <p:nvPr/>
        </p:nvSpPr>
        <p:spPr>
          <a:xfrm>
            <a:off x="4811473" y="447387"/>
            <a:ext cx="2558473" cy="65578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9A1E751-788C-495E-88EB-498C71D150D8}"/>
              </a:ext>
            </a:extLst>
          </p:cNvPr>
          <p:cNvSpPr txBox="1">
            <a:spLocks/>
          </p:cNvSpPr>
          <p:nvPr/>
        </p:nvSpPr>
        <p:spPr>
          <a:xfrm>
            <a:off x="4930936" y="401783"/>
            <a:ext cx="2319545" cy="78508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5400" dirty="0"/>
              <a:t>Indhold </a:t>
            </a:r>
            <a:endParaRPr lang="en-US" sz="5400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EAB00A05-8A23-4BC9-B40E-3A1CEFFD9CA2}"/>
              </a:ext>
            </a:extLst>
          </p:cNvPr>
          <p:cNvSpPr txBox="1">
            <a:spLocks/>
          </p:cNvSpPr>
          <p:nvPr/>
        </p:nvSpPr>
        <p:spPr>
          <a:xfrm>
            <a:off x="1370693" y="1734672"/>
            <a:ext cx="9440034" cy="3388656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Fremvisning af programmet (Krav til program?)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Kravene til programmet (Fremvisning?)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Begrundelse for design – Krav 1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Hoved skærmen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Login-systemet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Udførelsen af Iteration 1 – Login-system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Forbedringer af programmet</a:t>
            </a:r>
          </a:p>
        </p:txBody>
      </p:sp>
    </p:spTree>
    <p:extLst>
      <p:ext uri="{BB962C8B-B14F-4D97-AF65-F5344CB8AC3E}">
        <p14:creationId xmlns:p14="http://schemas.microsoft.com/office/powerpoint/2010/main" val="74130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7DFC937C-063D-4CDB-9FA8-AAEAC164CB4B}"/>
              </a:ext>
            </a:extLst>
          </p:cNvPr>
          <p:cNvSpPr/>
          <p:nvPr/>
        </p:nvSpPr>
        <p:spPr>
          <a:xfrm>
            <a:off x="1646693" y="1698450"/>
            <a:ext cx="2417354" cy="24081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8" name="Rektangel: afrundede hjørner 27">
            <a:extLst>
              <a:ext uri="{FF2B5EF4-FFF2-40B4-BE49-F238E27FC236}">
                <a16:creationId xmlns:a16="http://schemas.microsoft.com/office/drawing/2014/main" id="{C51AF428-CDF9-496D-BB19-EEC1E93E903F}"/>
              </a:ext>
            </a:extLst>
          </p:cNvPr>
          <p:cNvSpPr/>
          <p:nvPr/>
        </p:nvSpPr>
        <p:spPr>
          <a:xfrm>
            <a:off x="4811473" y="409287"/>
            <a:ext cx="2558473" cy="65578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0F03E24-D869-4700-9577-03E3F833D6C8}"/>
              </a:ext>
            </a:extLst>
          </p:cNvPr>
          <p:cNvSpPr/>
          <p:nvPr/>
        </p:nvSpPr>
        <p:spPr>
          <a:xfrm>
            <a:off x="8127953" y="1698450"/>
            <a:ext cx="2417354" cy="24081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E704495-452A-432D-9258-5C51C2367F78}"/>
              </a:ext>
            </a:extLst>
          </p:cNvPr>
          <p:cNvSpPr/>
          <p:nvPr/>
        </p:nvSpPr>
        <p:spPr>
          <a:xfrm>
            <a:off x="4882727" y="1698450"/>
            <a:ext cx="2417354" cy="24081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69A0224E-9153-4C6A-9396-0256A6C33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sz="5400" dirty="0"/>
              <a:t>Kravene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7231CCB3-8354-47CD-98EF-74151BC4DA5E}"/>
              </a:ext>
            </a:extLst>
          </p:cNvPr>
          <p:cNvSpPr txBox="1"/>
          <p:nvPr/>
        </p:nvSpPr>
        <p:spPr>
          <a:xfrm>
            <a:off x="1646693" y="1698450"/>
            <a:ext cx="24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1 – GUI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9AB4DD6-6564-421E-8CD3-065A8AF78B17}"/>
              </a:ext>
            </a:extLst>
          </p:cNvPr>
          <p:cNvSpPr txBox="1"/>
          <p:nvPr/>
        </p:nvSpPr>
        <p:spPr>
          <a:xfrm>
            <a:off x="4882727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2 – </a:t>
            </a:r>
            <a:r>
              <a:rPr lang="da-DK" dirty="0" err="1"/>
              <a:t>Admini-strering</a:t>
            </a:r>
            <a:r>
              <a:rPr lang="da-DK" dirty="0"/>
              <a:t> af økonomi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D7F9D07-BDBE-44D7-ADAB-5C84CC2D8E19}"/>
              </a:ext>
            </a:extLst>
          </p:cNvPr>
          <p:cNvSpPr txBox="1"/>
          <p:nvPr/>
        </p:nvSpPr>
        <p:spPr>
          <a:xfrm>
            <a:off x="8127639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3 – Visning af økonomi 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102B222-7F88-42B5-8175-1387DADAFCD7}"/>
              </a:ext>
            </a:extLst>
          </p:cNvPr>
          <p:cNvCxnSpPr>
            <a:cxnSpLocks/>
          </p:cNvCxnSpPr>
          <p:nvPr/>
        </p:nvCxnSpPr>
        <p:spPr>
          <a:xfrm>
            <a:off x="4882727" y="2414726"/>
            <a:ext cx="2419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8EAA8C6C-CEEF-47AF-88BA-B62E11CB22DE}"/>
              </a:ext>
            </a:extLst>
          </p:cNvPr>
          <p:cNvCxnSpPr/>
          <p:nvPr/>
        </p:nvCxnSpPr>
        <p:spPr>
          <a:xfrm>
            <a:off x="1646693" y="2416205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E5CB2675-4D18-49C2-A6C9-0960FE792B6A}"/>
              </a:ext>
            </a:extLst>
          </p:cNvPr>
          <p:cNvCxnSpPr/>
          <p:nvPr/>
        </p:nvCxnSpPr>
        <p:spPr>
          <a:xfrm>
            <a:off x="8127639" y="2414726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DD418DAE-A7BA-49DD-B6A9-307207F51B3E}"/>
              </a:ext>
            </a:extLst>
          </p:cNvPr>
          <p:cNvSpPr txBox="1"/>
          <p:nvPr/>
        </p:nvSpPr>
        <p:spPr>
          <a:xfrm>
            <a:off x="1703843" y="2543175"/>
            <a:ext cx="2296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Indtaste oplysninger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Oprette kategorier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Vise oplysninger</a:t>
            </a:r>
            <a:endParaRPr lang="da-DK" sz="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a-DK" sz="1600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01CB82C3-97F1-42E0-80A8-26D948983A89}"/>
              </a:ext>
            </a:extLst>
          </p:cNvPr>
          <p:cNvSpPr txBox="1"/>
          <p:nvPr/>
        </p:nvSpPr>
        <p:spPr>
          <a:xfrm>
            <a:off x="4943075" y="2540474"/>
            <a:ext cx="229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Udregne kontosaldo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Løn fra arbejde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16FDB17F-74DB-4D7E-8E43-EF2748B3083E}"/>
              </a:ext>
            </a:extLst>
          </p:cNvPr>
          <p:cNvSpPr txBox="1"/>
          <p:nvPr/>
        </p:nvSpPr>
        <p:spPr>
          <a:xfrm>
            <a:off x="8191500" y="2540474"/>
            <a:ext cx="2296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Nuværende konto-saldo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Kontosaldo for forskellige dage på graf</a:t>
            </a:r>
          </a:p>
        </p:txBody>
      </p:sp>
    </p:spTree>
    <p:extLst>
      <p:ext uri="{BB962C8B-B14F-4D97-AF65-F5344CB8AC3E}">
        <p14:creationId xmlns:p14="http://schemas.microsoft.com/office/powerpoint/2010/main" val="16828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FCA0AA39-1CD0-4FDB-A545-079F662DF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da-DK" dirty="0"/>
              <a:t>Begrundelse for design – Hoved skærm </a:t>
            </a:r>
          </a:p>
        </p:txBody>
      </p:sp>
    </p:spTree>
    <p:extLst>
      <p:ext uri="{BB962C8B-B14F-4D97-AF65-F5344CB8AC3E}">
        <p14:creationId xmlns:p14="http://schemas.microsoft.com/office/powerpoint/2010/main" val="24029912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Kitulah_Main_Dark_-_powerpoint_theme</Template>
  <TotalTime>188</TotalTime>
  <Words>83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Open Sans</vt:lpstr>
      <vt:lpstr>Poppins</vt:lpstr>
      <vt:lpstr>Wingdings</vt:lpstr>
      <vt:lpstr>Custom Design</vt:lpstr>
      <vt:lpstr>Office-tema</vt:lpstr>
      <vt:lpstr>Eksamensprojekt - Economy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Max Sandberg Hansen</dc:creator>
  <cp:lastModifiedBy>Max Hansen</cp:lastModifiedBy>
  <cp:revision>17</cp:revision>
  <dcterms:created xsi:type="dcterms:W3CDTF">2020-06-10T07:02:21Z</dcterms:created>
  <dcterms:modified xsi:type="dcterms:W3CDTF">2020-06-14T09:40:54Z</dcterms:modified>
</cp:coreProperties>
</file>