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8" r:id="rId2"/>
  </p:sldMasterIdLst>
  <p:notesMasterIdLst>
    <p:notesMasterId r:id="rId5"/>
  </p:notesMasterIdLst>
  <p:handoutMasterIdLst>
    <p:handoutMasterId r:id="rId6"/>
  </p:handoutMasterIdLst>
  <p:sldIdLst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Hansen" initials="MH" lastIdx="2" clrIdx="0">
    <p:extLst>
      <p:ext uri="{19B8F6BF-5375-455C-9EA6-DF929625EA0E}">
        <p15:presenceInfo xmlns:p15="http://schemas.microsoft.com/office/powerpoint/2012/main" userId="788b532f834497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00BB"/>
    <a:srgbClr val="077DFF"/>
    <a:srgbClr val="F0EB15"/>
    <a:srgbClr val="FF0101"/>
    <a:srgbClr val="FC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0T14:22:47.367" idx="2">
    <p:pos x="5213" y="2502"/>
    <p:text>Max Hansen	10-06-2020
Flowdiagram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5324EBC4-C4A0-45F3-9A65-4224320CF6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84C8CFA-8658-4333-A60E-69A762721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FCD50-C1A0-482B-BC86-90B92CB2FE42}" type="datetimeFigureOut">
              <a:rPr lang="da-DK" smtClean="0"/>
              <a:t>11-06-2020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0498EDA-75ED-4903-BC90-FDAA92A6E7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1AD50F9-E7AD-4307-922B-5F09F13473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4FD07-6AB3-44B9-828F-58D014E460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5661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DA1C0-1334-4D8B-BA9D-24D0A591AB05}" type="datetimeFigureOut">
              <a:rPr lang="da-DK" smtClean="0"/>
              <a:t>11-06-2020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01764-F0EC-40E5-8FE4-8AD99C465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803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7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411BCA7-FCC2-49F6-B3BC-7E9122713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1779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7ECD762-C57C-4FAC-A738-B01D1135E9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3827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6FF32DB-A09F-4EFA-A16A-72DD10FB50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81779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75481F-82B8-4617-A189-8CEB2FA7D8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73827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43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5ED468A-5C1C-4CDE-945A-5A4B6E2C1B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3869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0366F2E-BA7C-4DE9-89F9-ACB130C279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892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3C5220F-343E-40E6-A4AD-FEA64BB8D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476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5A30AEC-0F5D-4110-83FC-DE3A276EA2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439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283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F77C6C-1CD4-4D88-8EAD-05F7FCDABC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5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A02097-0A85-4898-BC69-B6707FBAD3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240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2B7247B-A2E1-416D-B2CF-A9A11BD400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52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384708A-3AE4-4C63-96C8-463C0969C8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3601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FA21231-240E-4F0B-9F6F-43A2341E3D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8886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088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9F9EA13-AC1E-47AA-B037-77E9EE70B9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39696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340B6A-9ADA-4A7E-88C8-601643D8D4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4894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246950-8752-460D-8928-EF32D2F871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7006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28F1B5-C915-45BF-AE63-7E55E97629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696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14E5562-8C43-48D7-813A-22E9EC7192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4894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C0AD035-349F-4288-A902-9CF1AAA9173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67006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48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4EA213-A437-46B1-8D86-E063559BEF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0175" y="1812072"/>
            <a:ext cx="1771650" cy="177165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5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73B75-9FB9-4B09-AAAA-D7EAE5D79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1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A49E9F6-A8F6-449D-B8CB-29E4789FD5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7366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8E2FBE2-0C33-4718-A895-DFB097DF41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21102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36E8F6B-88CE-46CF-BA58-54C70D912D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3630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13D1BE97-7441-45F0-B376-DF72F70F91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10" y="321018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624ADF6-79CB-461F-90E0-E8C7E3C38D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1798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B893DE71-6ED9-4319-968E-B507F993827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9307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D58DF93-5A80-4FA7-803F-286088356B0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16308" y="3206998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DCE2498-A336-4F3E-974F-0BEF1060EB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14480" y="1601942"/>
            <a:ext cx="1361005" cy="29692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76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840CE84-1EF6-471C-9EF0-977146505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0" y="1598754"/>
            <a:ext cx="10973196" cy="2972435"/>
          </a:xfrm>
          <a:custGeom>
            <a:avLst/>
            <a:gdLst>
              <a:gd name="connsiteX0" fmla="*/ 9612191 w 10973196"/>
              <a:gd name="connsiteY0" fmla="*/ 1611430 h 2972435"/>
              <a:gd name="connsiteX1" fmla="*/ 10973196 w 10973196"/>
              <a:gd name="connsiteY1" fmla="*/ 1611430 h 2972435"/>
              <a:gd name="connsiteX2" fmla="*/ 10973196 w 10973196"/>
              <a:gd name="connsiteY2" fmla="*/ 2972435 h 2972435"/>
              <a:gd name="connsiteX3" fmla="*/ 9612191 w 10973196"/>
              <a:gd name="connsiteY3" fmla="*/ 2972435 h 2972435"/>
              <a:gd name="connsiteX4" fmla="*/ 3204720 w 10973196"/>
              <a:gd name="connsiteY4" fmla="*/ 1611430 h 2972435"/>
              <a:gd name="connsiteX5" fmla="*/ 4565724 w 10973196"/>
              <a:gd name="connsiteY5" fmla="*/ 1611430 h 2972435"/>
              <a:gd name="connsiteX6" fmla="*/ 4565724 w 10973196"/>
              <a:gd name="connsiteY6" fmla="*/ 2972435 h 2972435"/>
              <a:gd name="connsiteX7" fmla="*/ 3204720 w 10973196"/>
              <a:gd name="connsiteY7" fmla="*/ 2972435 h 2972435"/>
              <a:gd name="connsiteX8" fmla="*/ 0 w 10973196"/>
              <a:gd name="connsiteY8" fmla="*/ 1611430 h 2972435"/>
              <a:gd name="connsiteX9" fmla="*/ 2962800 w 10973196"/>
              <a:gd name="connsiteY9" fmla="*/ 1611430 h 2972435"/>
              <a:gd name="connsiteX10" fmla="*/ 2962800 w 10973196"/>
              <a:gd name="connsiteY10" fmla="*/ 2972435 h 2972435"/>
              <a:gd name="connsiteX11" fmla="*/ 0 w 10973196"/>
              <a:gd name="connsiteY11" fmla="*/ 2972435 h 2972435"/>
              <a:gd name="connsiteX12" fmla="*/ 6407397 w 10973196"/>
              <a:gd name="connsiteY12" fmla="*/ 1608244 h 2972435"/>
              <a:gd name="connsiteX13" fmla="*/ 9370197 w 10973196"/>
              <a:gd name="connsiteY13" fmla="*/ 1608244 h 2972435"/>
              <a:gd name="connsiteX14" fmla="*/ 9370197 w 10973196"/>
              <a:gd name="connsiteY14" fmla="*/ 2969249 h 2972435"/>
              <a:gd name="connsiteX15" fmla="*/ 6407397 w 10973196"/>
              <a:gd name="connsiteY15" fmla="*/ 2969249 h 2972435"/>
              <a:gd name="connsiteX16" fmla="*/ 6408455 w 10973196"/>
              <a:gd name="connsiteY16" fmla="*/ 3188 h 2972435"/>
              <a:gd name="connsiteX17" fmla="*/ 7769460 w 10973196"/>
              <a:gd name="connsiteY17" fmla="*/ 3188 h 2972435"/>
              <a:gd name="connsiteX18" fmla="*/ 7769460 w 10973196"/>
              <a:gd name="connsiteY18" fmla="*/ 1364193 h 2972435"/>
              <a:gd name="connsiteX19" fmla="*/ 6408455 w 10973196"/>
              <a:gd name="connsiteY19" fmla="*/ 1364193 h 2972435"/>
              <a:gd name="connsiteX20" fmla="*/ 4805569 w 10973196"/>
              <a:gd name="connsiteY20" fmla="*/ 3188 h 2972435"/>
              <a:gd name="connsiteX21" fmla="*/ 6166574 w 10973196"/>
              <a:gd name="connsiteY21" fmla="*/ 3188 h 2972435"/>
              <a:gd name="connsiteX22" fmla="*/ 6166574 w 10973196"/>
              <a:gd name="connsiteY22" fmla="*/ 2972435 h 2972435"/>
              <a:gd name="connsiteX23" fmla="*/ 4805569 w 10973196"/>
              <a:gd name="connsiteY23" fmla="*/ 2972435 h 2972435"/>
              <a:gd name="connsiteX24" fmla="*/ 1 w 10973196"/>
              <a:gd name="connsiteY24" fmla="*/ 3188 h 2972435"/>
              <a:gd name="connsiteX25" fmla="*/ 1361006 w 10973196"/>
              <a:gd name="connsiteY25" fmla="*/ 3188 h 2972435"/>
              <a:gd name="connsiteX26" fmla="*/ 1361006 w 10973196"/>
              <a:gd name="connsiteY26" fmla="*/ 1364193 h 2972435"/>
              <a:gd name="connsiteX27" fmla="*/ 1 w 10973196"/>
              <a:gd name="connsiteY27" fmla="*/ 1364193 h 2972435"/>
              <a:gd name="connsiteX28" fmla="*/ 8010396 w 10973196"/>
              <a:gd name="connsiteY28" fmla="*/ 0 h 2972435"/>
              <a:gd name="connsiteX29" fmla="*/ 10973196 w 10973196"/>
              <a:gd name="connsiteY29" fmla="*/ 0 h 2972435"/>
              <a:gd name="connsiteX30" fmla="*/ 10973196 w 10973196"/>
              <a:gd name="connsiteY30" fmla="*/ 1361005 h 2972435"/>
              <a:gd name="connsiteX31" fmla="*/ 8010396 w 10973196"/>
              <a:gd name="connsiteY31" fmla="*/ 1361005 h 2972435"/>
              <a:gd name="connsiteX32" fmla="*/ 1602887 w 10973196"/>
              <a:gd name="connsiteY32" fmla="*/ 0 h 2972435"/>
              <a:gd name="connsiteX33" fmla="*/ 4565687 w 10973196"/>
              <a:gd name="connsiteY33" fmla="*/ 0 h 2972435"/>
              <a:gd name="connsiteX34" fmla="*/ 4565687 w 10973196"/>
              <a:gd name="connsiteY34" fmla="*/ 1361005 h 2972435"/>
              <a:gd name="connsiteX35" fmla="*/ 1602887 w 10973196"/>
              <a:gd name="connsiteY35" fmla="*/ 1361005 h 297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73196" h="2972435">
                <a:moveTo>
                  <a:pt x="9612191" y="1611430"/>
                </a:moveTo>
                <a:lnTo>
                  <a:pt x="10973196" y="1611430"/>
                </a:lnTo>
                <a:lnTo>
                  <a:pt x="10973196" y="2972435"/>
                </a:lnTo>
                <a:lnTo>
                  <a:pt x="9612191" y="2972435"/>
                </a:lnTo>
                <a:close/>
                <a:moveTo>
                  <a:pt x="3204720" y="1611430"/>
                </a:moveTo>
                <a:lnTo>
                  <a:pt x="4565724" y="1611430"/>
                </a:lnTo>
                <a:lnTo>
                  <a:pt x="4565724" y="2972435"/>
                </a:lnTo>
                <a:lnTo>
                  <a:pt x="3204720" y="2972435"/>
                </a:lnTo>
                <a:close/>
                <a:moveTo>
                  <a:pt x="0" y="1611430"/>
                </a:moveTo>
                <a:lnTo>
                  <a:pt x="2962800" y="1611430"/>
                </a:lnTo>
                <a:lnTo>
                  <a:pt x="2962800" y="2972435"/>
                </a:lnTo>
                <a:lnTo>
                  <a:pt x="0" y="2972435"/>
                </a:lnTo>
                <a:close/>
                <a:moveTo>
                  <a:pt x="6407397" y="1608244"/>
                </a:moveTo>
                <a:lnTo>
                  <a:pt x="9370197" y="1608244"/>
                </a:lnTo>
                <a:lnTo>
                  <a:pt x="9370197" y="2969249"/>
                </a:lnTo>
                <a:lnTo>
                  <a:pt x="6407397" y="2969249"/>
                </a:lnTo>
                <a:close/>
                <a:moveTo>
                  <a:pt x="6408455" y="3188"/>
                </a:moveTo>
                <a:lnTo>
                  <a:pt x="7769460" y="3188"/>
                </a:lnTo>
                <a:lnTo>
                  <a:pt x="7769460" y="1364193"/>
                </a:lnTo>
                <a:lnTo>
                  <a:pt x="6408455" y="1364193"/>
                </a:lnTo>
                <a:close/>
                <a:moveTo>
                  <a:pt x="4805569" y="3188"/>
                </a:moveTo>
                <a:lnTo>
                  <a:pt x="6166574" y="3188"/>
                </a:lnTo>
                <a:lnTo>
                  <a:pt x="6166574" y="2972435"/>
                </a:lnTo>
                <a:lnTo>
                  <a:pt x="4805569" y="2972435"/>
                </a:lnTo>
                <a:close/>
                <a:moveTo>
                  <a:pt x="1" y="3188"/>
                </a:moveTo>
                <a:lnTo>
                  <a:pt x="1361006" y="3188"/>
                </a:lnTo>
                <a:lnTo>
                  <a:pt x="1361006" y="1364193"/>
                </a:lnTo>
                <a:lnTo>
                  <a:pt x="1" y="1364193"/>
                </a:lnTo>
                <a:close/>
                <a:moveTo>
                  <a:pt x="8010396" y="0"/>
                </a:moveTo>
                <a:lnTo>
                  <a:pt x="10973196" y="0"/>
                </a:lnTo>
                <a:lnTo>
                  <a:pt x="10973196" y="1361005"/>
                </a:lnTo>
                <a:lnTo>
                  <a:pt x="8010396" y="1361005"/>
                </a:lnTo>
                <a:close/>
                <a:moveTo>
                  <a:pt x="1602887" y="0"/>
                </a:moveTo>
                <a:lnTo>
                  <a:pt x="4565687" y="0"/>
                </a:lnTo>
                <a:lnTo>
                  <a:pt x="4565687" y="1361005"/>
                </a:lnTo>
                <a:lnTo>
                  <a:pt x="1602887" y="13610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04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3632985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3340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2D74-0F04-403B-AC9F-887F607CB20D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2BD-003C-4AC9-A94D-C95E9AF64F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0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258630-745C-4DAF-B9D9-65090959DD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14360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C8C1E9-20AF-47FD-BDBF-5C5441F883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71745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F33FEDF-B8B0-4388-BA09-B0CB583664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682718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A2CB93-587B-4C1B-8BE9-AC2D185EAB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0752" y="2047670"/>
            <a:ext cx="1965266" cy="3459895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AC5AC2C-182C-4368-AC70-F5377407C3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4724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14414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2074263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002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BEA64B-DF77-4367-B86B-F98960E71A1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33719" y="1075015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4E4F114-2799-4BEB-9B7A-C916C3AC03B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3825" y="3986513"/>
            <a:ext cx="4874458" cy="649901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96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197E06-A177-446D-AA13-CE7B4EB4B83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91711" y="1256466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9F6E34-9EB2-4AE6-B278-795312FC28F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69799" y="2415487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303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85171CE-8DD2-483A-A4B3-CE421F0E39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1" y="898988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CAB5A58-16E7-4059-8C12-7DE8D7C70F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91807" y="1862191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C1FAFC6-D6E4-4F07-B207-5075C8D403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70539" y="2825394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44012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35823C-FF05-4618-B8E6-A5237925F2E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87098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1B7D490-2E33-4F19-874A-DCD7B8B948F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80176" y="3427516"/>
            <a:ext cx="3509816" cy="3430484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441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BCBF080-5732-4A19-BEF8-6301B16DCC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46261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CC0DD1C-6321-4E81-87A3-1E10A74FB10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62472" y="3105725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190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A56E01ED-21C4-4762-B580-7195B0CF73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1905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46379E3D-7E2D-40A3-85D2-C58CFE4E43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29611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CEF89640-1C54-494F-938F-D56B632F9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91905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91FFF00-5E51-4EB8-A0D7-FAF063F9D0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9611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44933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56F4E96F-A292-47A0-84F3-41057C72C2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19415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3D85B5F-6AD3-4730-81CD-41344EAB13E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77862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36B57733-EC4D-41D4-A4E6-656ED543EBB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347922" y="-1413227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50DE1DB7-3575-4A0C-AF98-F80B24D80B3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347922" y="3641709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141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5DC7EA-252D-4C0C-8609-F87D5011CE6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8568" y="0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FC2EAE-8775-4EFF-898C-F4704F880F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58568" y="2311154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7FB691-4D39-478E-9592-3CFE0DB6730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58568" y="4622312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6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59ABE9B-A895-49DA-BCA1-BC0E7715DB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96097" y="2653052"/>
            <a:ext cx="1636532" cy="2040397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FB9B92-64E1-47F6-A07B-DF7E96FB0F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57449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98FF16D-471F-4F24-BD08-E87F2E78E0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5848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08C03F9-BBD0-4488-BC03-EFA6978AA06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86871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36F003D-12B1-4E24-9082-C4C72CB88A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52994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022010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2CF2AA-34FA-48D9-B650-0ACDEF310C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9780" y="1429385"/>
            <a:ext cx="3386213" cy="4555416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23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73AD76-2E22-4012-A273-380BB46F60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534" y="1481984"/>
            <a:ext cx="5198056" cy="239126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26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91EF937-72C9-44FA-A7AE-223ECBF143B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1531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72FB2A-3C02-4858-A97B-3518908BB9B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6624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7F50742-E545-448D-A10E-4A68071AA3A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1618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A3C95E8-2A05-40AD-AF3B-DC379BF7C4C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9430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F878B9B-BFA5-41D3-9E22-6A155A30DAD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4425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91CC54A-4AA9-4D68-A25D-73B26405A91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517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BF17874-32C9-488E-95CE-0BB24BDEFC4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4512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4AAA50-23AD-45C3-8A80-A2CCB436FD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6537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820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627182C-9D0B-410F-9F3E-FFA7FF28989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02129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76A97D-1E85-4BF0-AD27-FE9D67E3207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1333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93035D-1588-48A2-A9FA-8C22F3795C1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2129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5FE19FC-015A-4AA2-BCC7-DE6DB5B80E5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1333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841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4">
            <a:extLst>
              <a:ext uri="{FF2B5EF4-FFF2-40B4-BE49-F238E27FC236}">
                <a16:creationId xmlns:a16="http://schemas.microsoft.com/office/drawing/2014/main" id="{7BAE8305-3CA0-4E72-A2B0-D5C6A34C8B3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47803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4">
            <a:extLst>
              <a:ext uri="{FF2B5EF4-FFF2-40B4-BE49-F238E27FC236}">
                <a16:creationId xmlns:a16="http://schemas.microsoft.com/office/drawing/2014/main" id="{87F37F1C-086D-454A-8E7E-BEEB515B358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1354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Picture Placeholder 24">
            <a:extLst>
              <a:ext uri="{FF2B5EF4-FFF2-40B4-BE49-F238E27FC236}">
                <a16:creationId xmlns:a16="http://schemas.microsoft.com/office/drawing/2014/main" id="{69A69662-5465-44DE-A6B8-AC82141E08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5" name="Picture Placeholder 24">
            <a:extLst>
              <a:ext uri="{FF2B5EF4-FFF2-40B4-BE49-F238E27FC236}">
                <a16:creationId xmlns:a16="http://schemas.microsoft.com/office/drawing/2014/main" id="{6B8942C5-5A95-472B-9D9D-22AD12D70A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1354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24">
            <a:extLst>
              <a:ext uri="{FF2B5EF4-FFF2-40B4-BE49-F238E27FC236}">
                <a16:creationId xmlns:a16="http://schemas.microsoft.com/office/drawing/2014/main" id="{4D60BC0E-012B-4569-A765-BAD6FC32A0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7803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24">
            <a:extLst>
              <a:ext uri="{FF2B5EF4-FFF2-40B4-BE49-F238E27FC236}">
                <a16:creationId xmlns:a16="http://schemas.microsoft.com/office/drawing/2014/main" id="{D489F4EE-77DA-4EAC-A0B4-BB5F9F582D9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431354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1333337-6732-49A9-9D10-7303F9216E44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8500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47CAD1-6C0B-425F-A749-1EDB85ACE1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5572749" cy="7923916"/>
          </a:xfrm>
          <a:custGeom>
            <a:avLst/>
            <a:gdLst>
              <a:gd name="connsiteX0" fmla="*/ 5572749 w 5572749"/>
              <a:gd name="connsiteY0" fmla="*/ 5097916 h 7923916"/>
              <a:gd name="connsiteX1" fmla="*/ 5572749 w 5572749"/>
              <a:gd name="connsiteY1" fmla="*/ 7467391 h 7923916"/>
              <a:gd name="connsiteX2" fmla="*/ 2883551 w 5572749"/>
              <a:gd name="connsiteY2" fmla="*/ 7923916 h 7923916"/>
              <a:gd name="connsiteX3" fmla="*/ 2883551 w 5572749"/>
              <a:gd name="connsiteY3" fmla="*/ 5554442 h 7923916"/>
              <a:gd name="connsiteX4" fmla="*/ 2689198 w 5572749"/>
              <a:gd name="connsiteY4" fmla="*/ 5097916 h 7923916"/>
              <a:gd name="connsiteX5" fmla="*/ 2689198 w 5572749"/>
              <a:gd name="connsiteY5" fmla="*/ 7467391 h 7923916"/>
              <a:gd name="connsiteX6" fmla="*/ 0 w 5572749"/>
              <a:gd name="connsiteY6" fmla="*/ 7923916 h 7923916"/>
              <a:gd name="connsiteX7" fmla="*/ 0 w 5572749"/>
              <a:gd name="connsiteY7" fmla="*/ 5554442 h 7923916"/>
              <a:gd name="connsiteX8" fmla="*/ 2689198 w 5572749"/>
              <a:gd name="connsiteY8" fmla="*/ 2543388 h 7923916"/>
              <a:gd name="connsiteX9" fmla="*/ 2689198 w 5572749"/>
              <a:gd name="connsiteY9" fmla="*/ 4912862 h 7923916"/>
              <a:gd name="connsiteX10" fmla="*/ 0 w 5572749"/>
              <a:gd name="connsiteY10" fmla="*/ 5369387 h 7923916"/>
              <a:gd name="connsiteX11" fmla="*/ 0 w 5572749"/>
              <a:gd name="connsiteY11" fmla="*/ 2999913 h 7923916"/>
              <a:gd name="connsiteX12" fmla="*/ 5572749 w 5572749"/>
              <a:gd name="connsiteY12" fmla="*/ 2543387 h 7923916"/>
              <a:gd name="connsiteX13" fmla="*/ 5572749 w 5572749"/>
              <a:gd name="connsiteY13" fmla="*/ 4912862 h 7923916"/>
              <a:gd name="connsiteX14" fmla="*/ 2883551 w 5572749"/>
              <a:gd name="connsiteY14" fmla="*/ 5369387 h 7923916"/>
              <a:gd name="connsiteX15" fmla="*/ 2883551 w 5572749"/>
              <a:gd name="connsiteY15" fmla="*/ 2999913 h 7923916"/>
              <a:gd name="connsiteX16" fmla="*/ 2689198 w 5572749"/>
              <a:gd name="connsiteY16" fmla="*/ 1 h 7923916"/>
              <a:gd name="connsiteX17" fmla="*/ 2689198 w 5572749"/>
              <a:gd name="connsiteY17" fmla="*/ 2369475 h 7923916"/>
              <a:gd name="connsiteX18" fmla="*/ 0 w 5572749"/>
              <a:gd name="connsiteY18" fmla="*/ 2826000 h 7923916"/>
              <a:gd name="connsiteX19" fmla="*/ 0 w 5572749"/>
              <a:gd name="connsiteY19" fmla="*/ 456526 h 7923916"/>
              <a:gd name="connsiteX20" fmla="*/ 5572749 w 5572749"/>
              <a:gd name="connsiteY20" fmla="*/ 0 h 7923916"/>
              <a:gd name="connsiteX21" fmla="*/ 5572749 w 5572749"/>
              <a:gd name="connsiteY21" fmla="*/ 2369475 h 7923916"/>
              <a:gd name="connsiteX22" fmla="*/ 2883551 w 5572749"/>
              <a:gd name="connsiteY22" fmla="*/ 2826000 h 7923916"/>
              <a:gd name="connsiteX23" fmla="*/ 2883551 w 5572749"/>
              <a:gd name="connsiteY23" fmla="*/ 456526 h 792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72749" h="7923916">
                <a:moveTo>
                  <a:pt x="5572749" y="5097916"/>
                </a:moveTo>
                <a:lnTo>
                  <a:pt x="5572749" y="7467391"/>
                </a:lnTo>
                <a:lnTo>
                  <a:pt x="2883551" y="7923916"/>
                </a:lnTo>
                <a:lnTo>
                  <a:pt x="2883551" y="5554442"/>
                </a:lnTo>
                <a:close/>
                <a:moveTo>
                  <a:pt x="2689198" y="5097916"/>
                </a:moveTo>
                <a:lnTo>
                  <a:pt x="2689198" y="7467391"/>
                </a:lnTo>
                <a:lnTo>
                  <a:pt x="0" y="7923916"/>
                </a:lnTo>
                <a:lnTo>
                  <a:pt x="0" y="5554442"/>
                </a:lnTo>
                <a:close/>
                <a:moveTo>
                  <a:pt x="2689198" y="2543388"/>
                </a:moveTo>
                <a:lnTo>
                  <a:pt x="2689198" y="4912862"/>
                </a:lnTo>
                <a:lnTo>
                  <a:pt x="0" y="5369387"/>
                </a:lnTo>
                <a:lnTo>
                  <a:pt x="0" y="2999913"/>
                </a:lnTo>
                <a:close/>
                <a:moveTo>
                  <a:pt x="5572749" y="2543387"/>
                </a:moveTo>
                <a:lnTo>
                  <a:pt x="5572749" y="4912862"/>
                </a:lnTo>
                <a:lnTo>
                  <a:pt x="2883551" y="5369387"/>
                </a:lnTo>
                <a:lnTo>
                  <a:pt x="2883551" y="2999913"/>
                </a:lnTo>
                <a:close/>
                <a:moveTo>
                  <a:pt x="2689198" y="1"/>
                </a:moveTo>
                <a:lnTo>
                  <a:pt x="2689198" y="2369475"/>
                </a:lnTo>
                <a:lnTo>
                  <a:pt x="0" y="2826000"/>
                </a:lnTo>
                <a:lnTo>
                  <a:pt x="0" y="456526"/>
                </a:lnTo>
                <a:close/>
                <a:moveTo>
                  <a:pt x="5572749" y="0"/>
                </a:moveTo>
                <a:lnTo>
                  <a:pt x="5572749" y="2369475"/>
                </a:lnTo>
                <a:lnTo>
                  <a:pt x="2883551" y="2826000"/>
                </a:lnTo>
                <a:lnTo>
                  <a:pt x="2883551" y="45652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D12857A-FA01-4F15-BFC4-268862B00096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485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B5F53574-1B21-4488-86E6-CA7AA06E7B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107" y="1428720"/>
            <a:ext cx="4445498" cy="4458754"/>
          </a:xfrm>
          <a:custGeom>
            <a:avLst/>
            <a:gdLst>
              <a:gd name="connsiteX0" fmla="*/ 0 w 4445498"/>
              <a:gd name="connsiteY0" fmla="*/ 2694085 h 4458754"/>
              <a:gd name="connsiteX1" fmla="*/ 2348671 w 4445498"/>
              <a:gd name="connsiteY1" fmla="*/ 2694085 h 4458754"/>
              <a:gd name="connsiteX2" fmla="*/ 2348671 w 4445498"/>
              <a:gd name="connsiteY2" fmla="*/ 4458754 h 4458754"/>
              <a:gd name="connsiteX3" fmla="*/ 0 w 4445498"/>
              <a:gd name="connsiteY3" fmla="*/ 4458754 h 4458754"/>
              <a:gd name="connsiteX4" fmla="*/ 2683996 w 4445498"/>
              <a:gd name="connsiteY4" fmla="*/ 2106919 h 4458754"/>
              <a:gd name="connsiteX5" fmla="*/ 3858332 w 4445498"/>
              <a:gd name="connsiteY5" fmla="*/ 2106919 h 4458754"/>
              <a:gd name="connsiteX6" fmla="*/ 3858332 w 4445498"/>
              <a:gd name="connsiteY6" fmla="*/ 3281255 h 4458754"/>
              <a:gd name="connsiteX7" fmla="*/ 2683996 w 4445498"/>
              <a:gd name="connsiteY7" fmla="*/ 3281255 h 4458754"/>
              <a:gd name="connsiteX8" fmla="*/ 2683996 w 4445498"/>
              <a:gd name="connsiteY8" fmla="*/ 1 h 4458754"/>
              <a:gd name="connsiteX9" fmla="*/ 4445498 w 4445498"/>
              <a:gd name="connsiteY9" fmla="*/ 1 h 4458754"/>
              <a:gd name="connsiteX10" fmla="*/ 4445498 w 4445498"/>
              <a:gd name="connsiteY10" fmla="*/ 1761503 h 4458754"/>
              <a:gd name="connsiteX11" fmla="*/ 2683996 w 4445498"/>
              <a:gd name="connsiteY11" fmla="*/ 1761503 h 4458754"/>
              <a:gd name="connsiteX12" fmla="*/ 587171 w 4445498"/>
              <a:gd name="connsiteY12" fmla="*/ 0 h 4458754"/>
              <a:gd name="connsiteX13" fmla="*/ 2348673 w 4445498"/>
              <a:gd name="connsiteY13" fmla="*/ 0 h 4458754"/>
              <a:gd name="connsiteX14" fmla="*/ 2348673 w 4445498"/>
              <a:gd name="connsiteY14" fmla="*/ 2348669 h 4458754"/>
              <a:gd name="connsiteX15" fmla="*/ 587171 w 4445498"/>
              <a:gd name="connsiteY15" fmla="*/ 2348669 h 445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5498" h="4458754">
                <a:moveTo>
                  <a:pt x="0" y="2694085"/>
                </a:moveTo>
                <a:lnTo>
                  <a:pt x="2348671" y="2694085"/>
                </a:lnTo>
                <a:lnTo>
                  <a:pt x="2348671" y="4458754"/>
                </a:lnTo>
                <a:lnTo>
                  <a:pt x="0" y="4458754"/>
                </a:lnTo>
                <a:close/>
                <a:moveTo>
                  <a:pt x="2683996" y="2106919"/>
                </a:moveTo>
                <a:lnTo>
                  <a:pt x="3858332" y="2106919"/>
                </a:lnTo>
                <a:lnTo>
                  <a:pt x="3858332" y="3281255"/>
                </a:lnTo>
                <a:lnTo>
                  <a:pt x="2683996" y="3281255"/>
                </a:lnTo>
                <a:close/>
                <a:moveTo>
                  <a:pt x="2683996" y="1"/>
                </a:moveTo>
                <a:lnTo>
                  <a:pt x="4445498" y="1"/>
                </a:lnTo>
                <a:lnTo>
                  <a:pt x="4445498" y="1761503"/>
                </a:lnTo>
                <a:lnTo>
                  <a:pt x="2683996" y="1761503"/>
                </a:lnTo>
                <a:close/>
                <a:moveTo>
                  <a:pt x="587171" y="0"/>
                </a:moveTo>
                <a:lnTo>
                  <a:pt x="2348673" y="0"/>
                </a:lnTo>
                <a:lnTo>
                  <a:pt x="2348673" y="2348669"/>
                </a:lnTo>
                <a:lnTo>
                  <a:pt x="587171" y="234866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8246E7-1DC9-4B97-836F-56DBE03582DE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9621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2D74-0F04-403B-AC9F-887F607CB20D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2BD-003C-4AC9-A94D-C95E9AF64F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2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A92DA20C-C6C8-423D-979F-075301B7EE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40117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3D8E2213-7C3E-40E5-AB56-872442DEEB6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91005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7A650009-7A1B-47EE-82D0-7680012E76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54714" y="1740805"/>
            <a:ext cx="4465824" cy="2789174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26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D6A48890-5452-42D5-93B2-CB1D057E0E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04840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D616F65C-FDED-44E6-B091-86687F43A5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16196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C266B2B8-848B-4C35-AD6D-C61FB2D6B0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64372" y="2999358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80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DB9F7B-0C0D-4574-91E1-0BB0E49C4A9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2603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ED3104-2AB9-42AD-95FC-2D51190B41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87890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CD642A-D413-44FA-92CB-475D45D673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83869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F1BD4D-3960-4926-9512-601B22F168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99156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0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F503AE-ED97-4F27-8AEF-FD83A43E817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04862" y="1651598"/>
            <a:ext cx="2782276" cy="278227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2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BCBED6E-D8A2-475F-8411-9F8137B1B5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5588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D4EFF58-431A-4FE4-A38A-F32F81017D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91916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5C33B18-F7A0-40DB-9DBD-56E90C6F70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714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3A3926D-B083-447D-8E42-B4EE6F725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7201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FD16D7-CDE2-44AE-A9F7-0832534C65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7243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0909B1B-26C3-4B90-907B-3CEB4F348B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77201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BAF76C-F6D4-4C87-88CE-A283E36420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7243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12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C88C8-89A7-42B7-80DE-9DF045F14F2C}"/>
              </a:ext>
            </a:extLst>
          </p:cNvPr>
          <p:cNvCxnSpPr>
            <a:cxnSpLocks/>
          </p:cNvCxnSpPr>
          <p:nvPr/>
        </p:nvCxnSpPr>
        <p:spPr>
          <a:xfrm>
            <a:off x="10583501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2B30E-800A-4101-903A-DADBC898A2A8}"/>
              </a:ext>
            </a:extLst>
          </p:cNvPr>
          <p:cNvCxnSpPr>
            <a:cxnSpLocks/>
          </p:cNvCxnSpPr>
          <p:nvPr/>
        </p:nvCxnSpPr>
        <p:spPr>
          <a:xfrm rot="16200000">
            <a:off x="11266721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2D5AAB-44AF-4C63-AE8C-48C614933B2B}"/>
              </a:ext>
            </a:extLst>
          </p:cNvPr>
          <p:cNvCxnSpPr>
            <a:cxnSpLocks/>
          </p:cNvCxnSpPr>
          <p:nvPr/>
        </p:nvCxnSpPr>
        <p:spPr>
          <a:xfrm flipH="1">
            <a:off x="165370" y="6438900"/>
            <a:ext cx="856034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AEDF7D-FBF0-4EA3-973A-A6891AAB4704}"/>
              </a:ext>
            </a:extLst>
          </p:cNvPr>
          <p:cNvCxnSpPr>
            <a:cxnSpLocks/>
          </p:cNvCxnSpPr>
          <p:nvPr/>
        </p:nvCxnSpPr>
        <p:spPr>
          <a:xfrm>
            <a:off x="418627" y="4961299"/>
            <a:ext cx="0" cy="160487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E121C4A-49D1-49F3-9849-AA9DE8A98E1A}"/>
              </a:ext>
            </a:extLst>
          </p:cNvPr>
          <p:cNvSpPr/>
          <p:nvPr/>
        </p:nvSpPr>
        <p:spPr>
          <a:xfrm>
            <a:off x="10492046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588786-5B64-49B9-BD35-2007D8641F4D}"/>
              </a:ext>
            </a:extLst>
          </p:cNvPr>
          <p:cNvSpPr/>
          <p:nvPr/>
        </p:nvSpPr>
        <p:spPr>
          <a:xfrm>
            <a:off x="-482368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E847F-AF90-4785-B7F4-CA7229DE6985}"/>
              </a:ext>
            </a:extLst>
          </p:cNvPr>
          <p:cNvSpPr/>
          <p:nvPr/>
        </p:nvSpPr>
        <p:spPr>
          <a:xfrm>
            <a:off x="-849977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539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42F495-10C4-4D6E-94F3-C690AF89DA83}"/>
              </a:ext>
            </a:extLst>
          </p:cNvPr>
          <p:cNvCxnSpPr>
            <a:cxnSpLocks/>
          </p:cNvCxnSpPr>
          <p:nvPr/>
        </p:nvCxnSpPr>
        <p:spPr>
          <a:xfrm flipH="1">
            <a:off x="223084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04DB93-FA13-4E6B-B782-7B31A84FECF3}"/>
              </a:ext>
            </a:extLst>
          </p:cNvPr>
          <p:cNvCxnSpPr>
            <a:cxnSpLocks/>
          </p:cNvCxnSpPr>
          <p:nvPr/>
        </p:nvCxnSpPr>
        <p:spPr>
          <a:xfrm rot="5400000" flipH="1">
            <a:off x="-62448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4D8EC43-0BFA-46A6-A803-E95ED2FAA545}"/>
              </a:ext>
            </a:extLst>
          </p:cNvPr>
          <p:cNvGrpSpPr/>
          <p:nvPr/>
        </p:nvGrpSpPr>
        <p:grpSpPr>
          <a:xfrm flipH="1">
            <a:off x="11156277" y="4961299"/>
            <a:ext cx="856034" cy="1604871"/>
            <a:chOff x="165370" y="4961299"/>
            <a:chExt cx="856034" cy="160487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3CEFBA-70ED-4434-BE10-9DBB79BE4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370" y="6438900"/>
              <a:ext cx="856034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440A8-AD0D-4891-B192-255E927EB482}"/>
                </a:ext>
              </a:extLst>
            </p:cNvPr>
            <p:cNvCxnSpPr>
              <a:cxnSpLocks/>
            </p:cNvCxnSpPr>
            <p:nvPr/>
          </p:nvCxnSpPr>
          <p:spPr>
            <a:xfrm>
              <a:off x="418627" y="4961299"/>
              <a:ext cx="0" cy="1604871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48C8614-30F5-4605-B52B-F028F577CAA8}"/>
              </a:ext>
            </a:extLst>
          </p:cNvPr>
          <p:cNvSpPr/>
          <p:nvPr/>
        </p:nvSpPr>
        <p:spPr>
          <a:xfrm>
            <a:off x="0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E0325-E9FD-456F-B71D-EBAC32D7665C}"/>
              </a:ext>
            </a:extLst>
          </p:cNvPr>
          <p:cNvSpPr/>
          <p:nvPr/>
        </p:nvSpPr>
        <p:spPr>
          <a:xfrm>
            <a:off x="11704327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9D11E6-43C0-44A7-8208-BE51B49CC593}"/>
              </a:ext>
            </a:extLst>
          </p:cNvPr>
          <p:cNvSpPr/>
          <p:nvPr/>
        </p:nvSpPr>
        <p:spPr>
          <a:xfrm>
            <a:off x="11336718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753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FAD9969-1160-40EE-B454-1D32BED6F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Eksamensprojekt - </a:t>
            </a:r>
            <a:r>
              <a:rPr lang="da-DK" dirty="0" err="1"/>
              <a:t>Economy</a:t>
            </a:r>
            <a:endParaRPr lang="en-US" dirty="0"/>
          </a:p>
        </p:txBody>
      </p:sp>
      <p:sp>
        <p:nvSpPr>
          <p:cNvPr id="8" name="Undertitel 7">
            <a:extLst>
              <a:ext uri="{FF2B5EF4-FFF2-40B4-BE49-F238E27FC236}">
                <a16:creationId xmlns:a16="http://schemas.microsoft.com/office/drawing/2014/main" id="{8572E68B-DF0E-43AE-8EFD-F54AA5A94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Lavet af: Max Hansen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8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: afrundede hjørner 5">
            <a:extLst>
              <a:ext uri="{FF2B5EF4-FFF2-40B4-BE49-F238E27FC236}">
                <a16:creationId xmlns:a16="http://schemas.microsoft.com/office/drawing/2014/main" id="{47D0F251-C01C-4856-AA55-6706C7F937AC}"/>
              </a:ext>
            </a:extLst>
          </p:cNvPr>
          <p:cNvSpPr/>
          <p:nvPr/>
        </p:nvSpPr>
        <p:spPr>
          <a:xfrm>
            <a:off x="4811473" y="466437"/>
            <a:ext cx="2558473" cy="6557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9A1E751-788C-495E-88EB-498C71D150D8}"/>
              </a:ext>
            </a:extLst>
          </p:cNvPr>
          <p:cNvSpPr txBox="1">
            <a:spLocks/>
          </p:cNvSpPr>
          <p:nvPr/>
        </p:nvSpPr>
        <p:spPr>
          <a:xfrm>
            <a:off x="4930936" y="401783"/>
            <a:ext cx="2319545" cy="78508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5400" dirty="0"/>
              <a:t>Indhold </a:t>
            </a:r>
            <a:endParaRPr lang="en-US" sz="5400" dirty="0"/>
          </a:p>
        </p:txBody>
      </p:sp>
      <p:sp>
        <p:nvSpPr>
          <p:cNvPr id="8" name="Undertitel 7">
            <a:extLst>
              <a:ext uri="{FF2B5EF4-FFF2-40B4-BE49-F238E27FC236}">
                <a16:creationId xmlns:a16="http://schemas.microsoft.com/office/drawing/2014/main" id="{EAB00A05-8A23-4BC9-B40E-3A1CEFFD9CA2}"/>
              </a:ext>
            </a:extLst>
          </p:cNvPr>
          <p:cNvSpPr txBox="1">
            <a:spLocks/>
          </p:cNvSpPr>
          <p:nvPr/>
        </p:nvSpPr>
        <p:spPr>
          <a:xfrm>
            <a:off x="1370693" y="1734672"/>
            <a:ext cx="9440034" cy="3388656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Fremvisning af programmet (Krav til program?)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Kravene til programmet </a:t>
            </a:r>
            <a:r>
              <a:rPr lang="da-DK"/>
              <a:t>(Fremvisning?)</a:t>
            </a:r>
            <a:endParaRPr lang="da-DK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Begrundelse for design – Krav 1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a-DK" dirty="0"/>
              <a:t>Hoved skærmen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a-DK" dirty="0"/>
              <a:t>Login-systemet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Udførelsen af Iteration 1 – Login-system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Forbedringer af programmet</a:t>
            </a:r>
          </a:p>
        </p:txBody>
      </p:sp>
    </p:spTree>
    <p:extLst>
      <p:ext uri="{BB962C8B-B14F-4D97-AF65-F5344CB8AC3E}">
        <p14:creationId xmlns:p14="http://schemas.microsoft.com/office/powerpoint/2010/main" val="7413051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Kitulah_Main_Dark_-_powerpoint_theme</Template>
  <TotalTime>136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2</vt:i4>
      </vt:variant>
    </vt:vector>
  </HeadingPairs>
  <TitlesOfParts>
    <vt:vector size="9" baseType="lpstr">
      <vt:lpstr>Arial</vt:lpstr>
      <vt:lpstr>Calibri</vt:lpstr>
      <vt:lpstr>Courier New</vt:lpstr>
      <vt:lpstr>Open Sans</vt:lpstr>
      <vt:lpstr>Poppins</vt:lpstr>
      <vt:lpstr>Custom Design</vt:lpstr>
      <vt:lpstr>Office-tema</vt:lpstr>
      <vt:lpstr>Eksamensprojekt - Economy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Max Sandberg Hansen</dc:creator>
  <cp:lastModifiedBy>Max Sandberg Hansen</cp:lastModifiedBy>
  <cp:revision>11</cp:revision>
  <dcterms:created xsi:type="dcterms:W3CDTF">2020-06-10T07:02:21Z</dcterms:created>
  <dcterms:modified xsi:type="dcterms:W3CDTF">2020-06-11T09:20:50Z</dcterms:modified>
</cp:coreProperties>
</file>