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4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9F6"/>
    <a:srgbClr val="077DFF"/>
    <a:srgbClr val="FF513E"/>
    <a:srgbClr val="000000"/>
    <a:srgbClr val="D400BB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22-06-2020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22-06-2020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590457F7-FDE2-497E-9229-F5C6B50D41AE}"/>
              </a:ext>
            </a:extLst>
          </p:cNvPr>
          <p:cNvSpPr/>
          <p:nvPr/>
        </p:nvSpPr>
        <p:spPr>
          <a:xfrm>
            <a:off x="478972" y="480943"/>
            <a:ext cx="27519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1BC9B14-DEF9-4AED-B81A-2F7DCD2C5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E34F098-89A8-4A6F-9A86-DDB26D41638C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3F4B232-921A-4E9E-96BF-F85E50DCC20B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F3531E0-A825-49E8-BA58-A1740161FBAB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9A033B6-CFB2-4A08-9106-01281CA69BB0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A34C707-B007-4EBB-B1FE-C087C3324432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31A63D1-ABC2-4E0E-82C3-FFF5EAAFBC9C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ECAD9F03-FC44-4817-9969-6AB0F139C9E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75A808-5819-4D6F-A8FA-B0346AB18469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3BC6E56-0F15-4961-BFAB-0552EF57B9F6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886E4F1-508D-465D-862A-C7C429A5C09C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F94BBE9-A1BF-4BB9-BD0A-EEDE34F0EE6F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Løn fra arbejde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6390761-7226-44AD-9236-8184FD09900B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323449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2226F3C-A449-48F0-8343-C5B113A85076}"/>
              </a:ext>
            </a:extLst>
          </p:cNvPr>
          <p:cNvSpPr/>
          <p:nvPr/>
        </p:nvSpPr>
        <p:spPr>
          <a:xfrm>
            <a:off x="516311" y="480943"/>
            <a:ext cx="18326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516311" y="435340"/>
            <a:ext cx="1832608" cy="579728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3600" dirty="0"/>
              <a:t>Indhold </a:t>
            </a:r>
            <a:endParaRPr lang="en-US" sz="36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84372" y="1473441"/>
            <a:ext cx="9440034" cy="391111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Opsummering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DFC937C-063D-4CDB-9FA8-AAEAC164CB4B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C51AF428-CDF9-496D-BB19-EEC1E93E903F}"/>
              </a:ext>
            </a:extLst>
          </p:cNvPr>
          <p:cNvSpPr/>
          <p:nvPr/>
        </p:nvSpPr>
        <p:spPr>
          <a:xfrm>
            <a:off x="5249031" y="357793"/>
            <a:ext cx="1711355" cy="530481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0F03E24-D869-4700-9577-03E3F833D6C8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704495-452A-432D-9258-5C51C2367F78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9A0224E-9153-4C6A-9396-0256A6C3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06" y="351187"/>
            <a:ext cx="11363111" cy="588220"/>
          </a:xfrm>
        </p:spPr>
        <p:txBody>
          <a:bodyPr/>
          <a:lstStyle/>
          <a:p>
            <a:r>
              <a:rPr lang="da-DK" dirty="0"/>
              <a:t>Kravene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231CCB3-8354-47CD-98EF-74151BC4DA5E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AB4DD6-6564-421E-8CD3-065A8AF78B17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7F9D07-BDBE-44D7-ADAB-5C84CC2D8E19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102B222-7F88-42B5-8175-1387DADAFCD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EAA8C6C-CEEF-47AF-88BA-B62E11CB22DE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E5CB2675-4D18-49C2-A6C9-0960FE792B6A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DD418DAE-A7BA-49DD-B6A9-307207F51B3E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1CB82C3-97F1-42E0-80A8-26D948983A89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Løn fra arbejde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6FDB17F-74DB-4D7E-8E43-EF2748B3083E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1682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5FFD3DF5-2D43-4ECE-BA4E-F52CC8436116}"/>
              </a:ext>
            </a:extLst>
          </p:cNvPr>
          <p:cNvSpPr/>
          <p:nvPr/>
        </p:nvSpPr>
        <p:spPr>
          <a:xfrm>
            <a:off x="2447109" y="200297"/>
            <a:ext cx="7254240" cy="47897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FCA0AA39-1CD0-4FDB-A545-079F662DFB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193" y="150813"/>
            <a:ext cx="11363325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>
                <a:latin typeface="+mj-lt"/>
              </a:rPr>
              <a:t>Begrundelse for design – Hoved skærm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B19D949-51A2-4677-BC77-084A2E3D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098" y="970200"/>
            <a:ext cx="9599802" cy="5199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99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F2D50217-59D9-4850-8595-3EAD4FB40E27}"/>
              </a:ext>
            </a:extLst>
          </p:cNvPr>
          <p:cNvSpPr/>
          <p:nvPr/>
        </p:nvSpPr>
        <p:spPr>
          <a:xfrm>
            <a:off x="2525486" y="209001"/>
            <a:ext cx="7158445" cy="513806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7A50E8-0359-4765-A749-40C8E5750F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84399" y="206721"/>
            <a:ext cx="8036238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>
                <a:latin typeface="+mj-lt"/>
              </a:rPr>
              <a:t>Begrundelse for design – Login-system</a:t>
            </a:r>
          </a:p>
        </p:txBody>
      </p:sp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A44E8BE-6760-44E1-B261-C1ECA56A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" y="1399835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B53DF09-7C3B-4261-8CFC-1C1936D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4" y="1399835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5E74FC3-2461-41F2-B254-9B6D2B02F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017" y="2272950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E037027E-C070-48CA-AB31-DE1682DB2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8648" y="3835268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7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0436107D-5C64-421A-B2A4-7CB4A52D8AEB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BD9EF-6CC4-4A5D-A45C-37C1D7777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4474" y="520441"/>
            <a:ext cx="11363111" cy="588220"/>
          </a:xfrm>
        </p:spPr>
        <p:txBody>
          <a:bodyPr/>
          <a:lstStyle/>
          <a:p>
            <a:pPr algn="ctr"/>
            <a:r>
              <a:rPr lang="da-DK" dirty="0"/>
              <a:t>Udførelsen af iteration 1 – Login-system</a:t>
            </a:r>
          </a:p>
        </p:txBody>
      </p:sp>
      <p:pic>
        <p:nvPicPr>
          <p:cNvPr id="6" name="Billede 5" descr="Et billede, der indeholder monitor, skærmbillede, skærm, bord&#10;&#10;Automatisk genereret beskrivelse">
            <a:extLst>
              <a:ext uri="{FF2B5EF4-FFF2-40B4-BE49-F238E27FC236}">
                <a16:creationId xmlns:a16="http://schemas.microsoft.com/office/drawing/2014/main" id="{DA2D8EF3-55A9-4BB9-94D9-25C5B23E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80" y="1632867"/>
            <a:ext cx="6949641" cy="3612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30D4BCB5-31D2-4710-845E-4AA4013D6BA2}"/>
              </a:ext>
            </a:extLst>
          </p:cNvPr>
          <p:cNvSpPr txBox="1"/>
          <p:nvPr/>
        </p:nvSpPr>
        <p:spPr>
          <a:xfrm>
            <a:off x="495655" y="1025495"/>
            <a:ext cx="347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0911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0436107D-5C64-421A-B2A4-7CB4A52D8AEB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BD9EF-6CC4-4A5D-A45C-37C1D7777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4474" y="520441"/>
            <a:ext cx="11363111" cy="588220"/>
          </a:xfrm>
        </p:spPr>
        <p:txBody>
          <a:bodyPr/>
          <a:lstStyle/>
          <a:p>
            <a:pPr algn="ctr"/>
            <a:r>
              <a:rPr lang="da-DK" dirty="0"/>
              <a:t>Udførelsen af iteration 1 – Login-system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30D4BCB5-31D2-4710-845E-4AA4013D6BA2}"/>
              </a:ext>
            </a:extLst>
          </p:cNvPr>
          <p:cNvSpPr txBox="1"/>
          <p:nvPr/>
        </p:nvSpPr>
        <p:spPr>
          <a:xfrm>
            <a:off x="495655" y="1025495"/>
            <a:ext cx="347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Login</a:t>
            </a:r>
          </a:p>
        </p:txBody>
      </p:sp>
      <p:pic>
        <p:nvPicPr>
          <p:cNvPr id="8" name="Billede 7" descr="Et billede, der indeholder skærmbillede, monitor, skærm, bærbar computer&#10;&#10;Automatisk genereret beskrivelse">
            <a:extLst>
              <a:ext uri="{FF2B5EF4-FFF2-40B4-BE49-F238E27FC236}">
                <a16:creationId xmlns:a16="http://schemas.microsoft.com/office/drawing/2014/main" id="{FDC1ACF9-1090-4C5F-9290-DF4DB1E7F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18" y="1862183"/>
            <a:ext cx="8508763" cy="3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monitor, skærmbillede, skærm, bærbar computer&#10;&#10;Automatisk genereret beskrivelse">
            <a:extLst>
              <a:ext uri="{FF2B5EF4-FFF2-40B4-BE49-F238E27FC236}">
                <a16:creationId xmlns:a16="http://schemas.microsoft.com/office/drawing/2014/main" id="{816DAE25-7DD9-4C60-8783-886111D7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86" y="1670440"/>
            <a:ext cx="7496977" cy="3522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2D4C7A6A-0E31-4396-90D4-40BD750A17B6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71BEA228-F101-48B8-805C-04DA58F19249}"/>
              </a:ext>
            </a:extLst>
          </p:cNvPr>
          <p:cNvSpPr txBox="1">
            <a:spLocks/>
          </p:cNvSpPr>
          <p:nvPr/>
        </p:nvSpPr>
        <p:spPr>
          <a:xfrm>
            <a:off x="-1464474" y="520441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/>
              <a:t>Udførelsen af iteration 1 – Login-system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5A3898D-5C9B-4BDC-ABA0-1DDA2318DD7D}"/>
              </a:ext>
            </a:extLst>
          </p:cNvPr>
          <p:cNvSpPr txBox="1"/>
          <p:nvPr/>
        </p:nvSpPr>
        <p:spPr>
          <a:xfrm>
            <a:off x="495655" y="1025495"/>
            <a:ext cx="347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35537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9C210C1-05C2-4AB0-92DE-0C56839D33AC}"/>
              </a:ext>
            </a:extLst>
          </p:cNvPr>
          <p:cNvSpPr/>
          <p:nvPr/>
        </p:nvSpPr>
        <p:spPr>
          <a:xfrm>
            <a:off x="487679" y="478970"/>
            <a:ext cx="5364480" cy="487679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4BAFD52A-EA57-4291-AD8A-D14A8A29B5AA}"/>
              </a:ext>
            </a:extLst>
          </p:cNvPr>
          <p:cNvSpPr txBox="1">
            <a:spLocks/>
          </p:cNvSpPr>
          <p:nvPr/>
        </p:nvSpPr>
        <p:spPr>
          <a:xfrm>
            <a:off x="-2525943" y="450595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Forbedringer af programmet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D0264CD-9198-4A90-B6F4-E5E69F40B8EB}"/>
              </a:ext>
            </a:extLst>
          </p:cNvPr>
          <p:cNvSpPr txBox="1"/>
          <p:nvPr/>
        </p:nvSpPr>
        <p:spPr>
          <a:xfrm>
            <a:off x="521613" y="1410056"/>
            <a:ext cx="109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Bruge kategorierne til inddeling, samt gør kategorierne personlige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Gøre grafen pænere, og mere overskuelig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Mere overskueligt, hvad man kan bruge programmet 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Små funktionaliteter, der kan ske automatisk</a:t>
            </a:r>
          </a:p>
        </p:txBody>
      </p:sp>
    </p:spTree>
    <p:extLst>
      <p:ext uri="{BB962C8B-B14F-4D97-AF65-F5344CB8AC3E}">
        <p14:creationId xmlns:p14="http://schemas.microsoft.com/office/powerpoint/2010/main" val="737990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750</TotalTime>
  <Words>174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Open Sans</vt:lpstr>
      <vt:lpstr>Poppins</vt:lpstr>
      <vt:lpstr>Wingdings</vt:lpstr>
      <vt:lpstr>Custom Design</vt:lpstr>
      <vt:lpstr>Office-tema</vt:lpstr>
      <vt:lpstr>Eksamensprojekt - Economy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40</cp:revision>
  <dcterms:created xsi:type="dcterms:W3CDTF">2020-06-10T07:02:21Z</dcterms:created>
  <dcterms:modified xsi:type="dcterms:W3CDTF">2020-06-22T20:53:21Z</dcterms:modified>
</cp:coreProperties>
</file>