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346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2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9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0336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2183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379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4506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418BFF-4C73-42CB-911E-24D40CE3AB05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8D6997-5819-471C-B062-86A54A80E5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8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Project:</a:t>
            </a:r>
            <a:br>
              <a:rPr lang="en-US" sz="6600" dirty="0" smtClean="0"/>
            </a:br>
            <a:r>
              <a:rPr lang="en-US" sz="6600" dirty="0" smtClean="0"/>
              <a:t>Website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Sharifulin Maxim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Yandex.Lyceum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25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smtClean="0"/>
              <a:t>Привет!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5400" dirty="0" smtClean="0">
                <a:latin typeface="+mj-lt"/>
              </a:rPr>
              <a:t>Данный </a:t>
            </a:r>
            <a:r>
              <a:rPr lang="ru-RU" sz="5400" dirty="0">
                <a:latin typeface="+mj-lt"/>
              </a:rPr>
              <a:t>сайт создан в качестве проекта </a:t>
            </a:r>
            <a:r>
              <a:rPr lang="ru-RU" sz="5400" dirty="0" err="1">
                <a:solidFill>
                  <a:srgbClr val="FF0000"/>
                </a:solidFill>
                <a:latin typeface="+mj-lt"/>
              </a:rPr>
              <a:t>Я</a:t>
            </a:r>
            <a:r>
              <a:rPr lang="ru-RU" sz="5400" dirty="0" err="1">
                <a:latin typeface="+mj-lt"/>
              </a:rPr>
              <a:t>ндекс.Лицея</a:t>
            </a:r>
            <a:r>
              <a:rPr lang="ru-RU" sz="5400" dirty="0">
                <a:latin typeface="+mj-lt"/>
              </a:rPr>
              <a:t>. Он представляет книгу </a:t>
            </a:r>
            <a:r>
              <a:rPr lang="ru-RU" sz="5400" dirty="0" err="1">
                <a:latin typeface="+mj-lt"/>
              </a:rPr>
              <a:t>Эрнаста</a:t>
            </a:r>
            <a:r>
              <a:rPr lang="ru-RU" sz="5400" dirty="0">
                <a:latin typeface="+mj-lt"/>
              </a:rPr>
              <a:t> </a:t>
            </a:r>
            <a:r>
              <a:rPr lang="ru-RU" sz="5400" dirty="0" err="1">
                <a:latin typeface="+mj-lt"/>
              </a:rPr>
              <a:t>Клайна</a:t>
            </a:r>
            <a:r>
              <a:rPr lang="ru-RU" sz="5400" dirty="0">
                <a:latin typeface="+mj-lt"/>
              </a:rPr>
              <a:t> "Первому игроку приготовиться"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8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000" dirty="0" smtClean="0"/>
              <a:t>Создать сайт-презентацию, который будет знакомить пользователя с книгой и даст возможность скачать книгу. Сайты такого типа помогут начинающим авторам упростить доступ к своим книгам для других пользователей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774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сайта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▶ </a:t>
            </a:r>
            <a:r>
              <a:rPr lang="ru-RU" dirty="0"/>
              <a:t>SNOW - Эта страница с краткой информацией</a:t>
            </a:r>
          </a:p>
          <a:p>
            <a:pPr marL="0" indent="0">
              <a:buNone/>
            </a:pPr>
            <a:r>
              <a:rPr lang="ru-RU" dirty="0"/>
              <a:t>▶ Скачать - Там вы можете скачать книгу в разных </a:t>
            </a:r>
            <a:r>
              <a:rPr lang="ru-RU" dirty="0" smtClean="0"/>
              <a:t>форматах (Только для зарегистрированных пользователей)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▶ Фото - Картинки, которые автоматически подгружаются, если их добавить в конкретную категорию (</a:t>
            </a:r>
            <a:r>
              <a:rPr lang="ru-RU" dirty="0" err="1"/>
              <a:t>static</a:t>
            </a:r>
            <a:r>
              <a:rPr lang="ru-RU" dirty="0"/>
              <a:t>/</a:t>
            </a:r>
            <a:r>
              <a:rPr lang="ru-RU" dirty="0" err="1"/>
              <a:t>img</a:t>
            </a:r>
            <a:r>
              <a:rPr lang="ru-RU" dirty="0"/>
              <a:t>/</a:t>
            </a:r>
            <a:r>
              <a:rPr lang="ru-RU" dirty="0" err="1"/>
              <a:t>pics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▶ О продукте - Краткий сюжет, персонажи, биография автора</a:t>
            </a:r>
          </a:p>
          <a:p>
            <a:pPr marL="0" indent="0">
              <a:buNone/>
            </a:pPr>
            <a:r>
              <a:rPr lang="ru-RU" dirty="0"/>
              <a:t>▶ Вход - Вход </a:t>
            </a:r>
            <a:r>
              <a:rPr lang="ru-RU" dirty="0" smtClean="0"/>
              <a:t>зарегистрированных </a:t>
            </a:r>
            <a:r>
              <a:rPr lang="ru-RU" dirty="0"/>
              <a:t>пользователей</a:t>
            </a:r>
          </a:p>
          <a:p>
            <a:pPr marL="0" indent="0">
              <a:buNone/>
            </a:pPr>
            <a:r>
              <a:rPr lang="ru-RU" dirty="0"/>
              <a:t>▶ Регистрация - создание аккаунта (в форме предусмотрены все возможные ошибки при вводе некорректных данных пользователем)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28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ru-RU" sz="4400" dirty="0" smtClean="0"/>
              <a:t>Сделать основной интерфейс</a:t>
            </a:r>
          </a:p>
          <a:p>
            <a:pPr marL="514350" indent="-514350">
              <a:buAutoNum type="arabicPeriod"/>
            </a:pPr>
            <a:r>
              <a:rPr lang="ru-RU" sz="4400" dirty="0" smtClean="0"/>
              <a:t>Создать страницу регистрации и входа</a:t>
            </a:r>
          </a:p>
          <a:p>
            <a:pPr marL="514350" indent="-514350">
              <a:buAutoNum type="arabicPeriod"/>
            </a:pPr>
            <a:r>
              <a:rPr lang="ru-RU" sz="4400" dirty="0" smtClean="0"/>
              <a:t>Подключить базу данных</a:t>
            </a:r>
          </a:p>
          <a:p>
            <a:pPr marL="514350" indent="-514350">
              <a:buAutoNum type="arabicPeriod"/>
            </a:pPr>
            <a:r>
              <a:rPr lang="ru-RU" sz="4400" dirty="0" smtClean="0"/>
              <a:t>Сделать возможность скачивать файлы зарегистрированным пользователям</a:t>
            </a:r>
          </a:p>
          <a:p>
            <a:pPr marL="514350" indent="-514350">
              <a:buAutoNum type="arabicPeriod"/>
            </a:pPr>
            <a:r>
              <a:rPr lang="ru-RU" sz="4400" dirty="0" smtClean="0"/>
              <a:t>Сделать переадресацию пользователей, если </a:t>
            </a:r>
            <a:r>
              <a:rPr lang="en-US" sz="4400" dirty="0" smtClean="0"/>
              <a:t>URL </a:t>
            </a:r>
            <a:r>
              <a:rPr lang="ru-RU" sz="4400" dirty="0" smtClean="0"/>
              <a:t>будет некорректен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6492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690687"/>
            <a:ext cx="10102122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SQLAlchemy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DataBase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Flask (flask, </a:t>
            </a:r>
            <a:r>
              <a:rPr lang="en-US" sz="4000" dirty="0" err="1" smtClean="0"/>
              <a:t>f</a:t>
            </a:r>
            <a:r>
              <a:rPr lang="en-US" sz="4000" dirty="0" err="1" smtClean="0"/>
              <a:t>lask_login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en-US" sz="4000" dirty="0" err="1" smtClean="0"/>
              <a:t>WTForms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Werkzueg</a:t>
            </a:r>
            <a:r>
              <a:rPr lang="en-US" sz="4000" dirty="0" smtClean="0"/>
              <a:t> (redirect, security)</a:t>
            </a:r>
          </a:p>
        </p:txBody>
      </p:sp>
    </p:spTree>
    <p:extLst>
      <p:ext uri="{BB962C8B-B14F-4D97-AF65-F5344CB8AC3E}">
        <p14:creationId xmlns:p14="http://schemas.microsoft.com/office/powerpoint/2010/main" val="8243394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</TotalTime>
  <Words>182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Badge</vt:lpstr>
      <vt:lpstr>Project: Website</vt:lpstr>
      <vt:lpstr>Привет!</vt:lpstr>
      <vt:lpstr>Идея</vt:lpstr>
      <vt:lpstr>Структура сайта:</vt:lpstr>
      <vt:lpstr>Задачи</vt:lpstr>
      <vt:lpstr>Использованные технологии: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Website</dc:title>
  <dc:creator>Sharifulin Makc</dc:creator>
  <cp:lastModifiedBy>Sharifulin Makc</cp:lastModifiedBy>
  <cp:revision>2</cp:revision>
  <dcterms:created xsi:type="dcterms:W3CDTF">2021-04-26T12:48:56Z</dcterms:created>
  <dcterms:modified xsi:type="dcterms:W3CDTF">2021-04-26T12:51:45Z</dcterms:modified>
</cp:coreProperties>
</file>