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42DA8-FE8F-4141-96DF-BE51EDABF0A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CBD-3453-4294-9406-D9FAC5E8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30341">
            <a:off x="2565468" y="1220168"/>
            <a:ext cx="6516670" cy="44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6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Workers draw the short straw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520643"/>
            <a:ext cx="9525000" cy="11369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Big international corporations become increasingly powerful as their employees are left with almost nothing </a:t>
            </a:r>
            <a:endParaRPr lang="en-US" sz="2400" dirty="0"/>
          </a:p>
        </p:txBody>
      </p:sp>
      <p:pic>
        <p:nvPicPr>
          <p:cNvPr id="2052" name="Picture 4" descr="Monopoly Man Png - Monopoly Man Clipart (1200x660), Png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4" y="1495201"/>
            <a:ext cx="2004835" cy="110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43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How do we give people more power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4417"/>
            <a:ext cx="10515600" cy="1583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 coordination platform where people can create their own movements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8" y="1346892"/>
            <a:ext cx="1246003" cy="13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4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25" y="348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Product Features 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>
          <a:xfrm>
            <a:off x="2083836" y="2040833"/>
            <a:ext cx="2433817" cy="28293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Anonymous onboarding until a certain limit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half" idx="2"/>
          </p:nvPr>
        </p:nvSpPr>
        <p:spPr>
          <a:xfrm>
            <a:off x="4789323" y="2040833"/>
            <a:ext cx="2626605" cy="26106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Decentralized movement merger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7415928" y="2040833"/>
            <a:ext cx="2073965" cy="31871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 smtClean="0"/>
              <a:t>llowing competition to do its 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" y="1011620"/>
            <a:ext cx="1156184" cy="1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18" y="251197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Thank you!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Workers draw the short straw</vt:lpstr>
      <vt:lpstr>How do we give people more power</vt:lpstr>
      <vt:lpstr>Product Features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younion</dc:title>
  <dc:creator>maxim van Hoorn</dc:creator>
  <cp:lastModifiedBy>maxim van Hoorn</cp:lastModifiedBy>
  <cp:revision>16</cp:revision>
  <dcterms:created xsi:type="dcterms:W3CDTF">2020-02-08T21:13:20Z</dcterms:created>
  <dcterms:modified xsi:type="dcterms:W3CDTF">2020-02-09T20:59:49Z</dcterms:modified>
</cp:coreProperties>
</file>