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26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68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4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4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6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14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6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3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6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2D8B-EB66-4695-8FBA-02CBF94C9769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ECA7-36A9-4D32-AA01-C0DF568BA2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76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14779"/>
          </a:xfrm>
        </p:spPr>
        <p:txBody>
          <a:bodyPr>
            <a:normAutofit/>
          </a:bodyPr>
          <a:lstStyle/>
          <a:p>
            <a:r>
              <a:rPr lang="ru-RU" dirty="0"/>
              <a:t>Проект</a:t>
            </a:r>
            <a:br>
              <a:rPr lang="ru-RU" dirty="0"/>
            </a:br>
            <a:r>
              <a:rPr lang="ru-RU" dirty="0"/>
              <a:t>Диджей Боб + 1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3658" y="4339244"/>
            <a:ext cx="10058400" cy="125937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Участники: Левонюк Максим, Воротилов Артём, Власов Иван</a:t>
            </a:r>
          </a:p>
        </p:txBody>
      </p:sp>
    </p:spTree>
    <p:extLst>
      <p:ext uri="{BB962C8B-B14F-4D97-AF65-F5344CB8AC3E}">
        <p14:creationId xmlns:p14="http://schemas.microsoft.com/office/powerpoint/2010/main" val="91674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7863840" cy="4131734"/>
          </a:xfrm>
        </p:spPr>
        <p:txBody>
          <a:bodyPr>
            <a:normAutofit/>
          </a:bodyPr>
          <a:lstStyle/>
          <a:p>
            <a:r>
              <a:rPr lang="ru-RU" sz="3200" dirty="0"/>
              <a:t>Наш проект – это музыкальный телеграмм бот и сайт. Он ищет песни по строке и дает информацию по песне(автора, ссылку на песню, текст)</a:t>
            </a:r>
          </a:p>
        </p:txBody>
      </p:sp>
    </p:spTree>
    <p:extLst>
      <p:ext uri="{BB962C8B-B14F-4D97-AF65-F5344CB8AC3E}">
        <p14:creationId xmlns:p14="http://schemas.microsoft.com/office/powerpoint/2010/main" val="387042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Мы использовали следующие библиотеки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sqlalchemy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telegram api 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PyQt5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pygame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flask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740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1767" y="419091"/>
            <a:ext cx="10058400" cy="1101622"/>
          </a:xfrm>
        </p:spPr>
        <p:txBody>
          <a:bodyPr/>
          <a:lstStyle/>
          <a:p>
            <a:r>
              <a:rPr lang="ru-RU" dirty="0"/>
              <a:t>Бот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85" y="419091"/>
            <a:ext cx="3491346" cy="5898006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31" y="419092"/>
            <a:ext cx="3037845" cy="5898006"/>
          </a:xfrm>
        </p:spPr>
      </p:pic>
    </p:spTree>
    <p:extLst>
      <p:ext uri="{BB962C8B-B14F-4D97-AF65-F5344CB8AC3E}">
        <p14:creationId xmlns:p14="http://schemas.microsoft.com/office/powerpoint/2010/main" val="196859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76276" y="1388225"/>
            <a:ext cx="11163299" cy="1793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Также мы создали сайт для удобного просмотра истории поиска, популярнейших песен и авторов. Регистрироваться можно в боте и игре, о которой мы расскажем чуть позже. Чтобы посмотреть историю поиска нудно войти в свой аккаунт на сайте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96BB27-161C-48E5-BB1B-DFD72E251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6" y="3138281"/>
            <a:ext cx="6753224" cy="32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тех, кто хочет выделится из всех пользователей нашего бота, мы создали интерактивную интеллектуальную игру про музыку. Угадывайте песни, получайте очки и зарабатывайте респект от администрации.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CA0888-8F21-49AB-B327-6EA974FC1B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365125"/>
            <a:ext cx="61721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3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22D54-4120-4003-9A48-608D9DBB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latin typeface="Yu Gothic Light" panose="020B0300000000000000" pitchFamily="34" charset="-128"/>
                <a:ea typeface="Yu Gothic Light" panose="020B0300000000000000" pitchFamily="34" charset="-128"/>
                <a:cs typeface="Cascadia Code" panose="020B0609020000020004" pitchFamily="49" charset="0"/>
              </a:rPr>
              <a:t>Спасибо за внимание!!1</a:t>
            </a:r>
          </a:p>
        </p:txBody>
      </p:sp>
    </p:spTree>
    <p:extLst>
      <p:ext uri="{BB962C8B-B14F-4D97-AF65-F5344CB8AC3E}">
        <p14:creationId xmlns:p14="http://schemas.microsoft.com/office/powerpoint/2010/main" val="1139091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135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Yu Gothic Light</vt:lpstr>
      <vt:lpstr>Arial</vt:lpstr>
      <vt:lpstr>Calibri</vt:lpstr>
      <vt:lpstr>Calibri Light</vt:lpstr>
      <vt:lpstr>Тема Office</vt:lpstr>
      <vt:lpstr>Проект Диджей Боб + 1</vt:lpstr>
      <vt:lpstr>Основа</vt:lpstr>
      <vt:lpstr>Инструменты</vt:lpstr>
      <vt:lpstr>Бот</vt:lpstr>
      <vt:lpstr>Сайт</vt:lpstr>
      <vt:lpstr>Игра</vt:lpstr>
      <vt:lpstr>Спасибо за внимание!!1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Диджей Боб + 1</dc:title>
  <dc:creator>Artem</dc:creator>
  <cp:lastModifiedBy>Левонюк Дарья Данииловна</cp:lastModifiedBy>
  <cp:revision>15</cp:revision>
  <dcterms:created xsi:type="dcterms:W3CDTF">2022-05-04T19:43:52Z</dcterms:created>
  <dcterms:modified xsi:type="dcterms:W3CDTF">2022-05-05T12:54:48Z</dcterms:modified>
</cp:coreProperties>
</file>