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6d5bf94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6b6d5bf9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5450" y="821300"/>
            <a:ext cx="3281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400"/>
              <a:t>Вебзастосунок для медичного обліку</a:t>
            </a:r>
            <a:r>
              <a:rPr lang="uk" sz="2400"/>
              <a:t> 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Лавренюк М. Л., </a:t>
            </a:r>
            <a:r>
              <a:rPr lang="uk"/>
              <a:t>ПЗПІ-22-10</a:t>
            </a:r>
            <a:r>
              <a:rPr lang="uk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Керівник:                доцент Побіженко І. О.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28 червня 2025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5" y="878525"/>
            <a:ext cx="1264475" cy="27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000023" y="893487"/>
            <a:ext cx="1077250" cy="274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5250" y="1104058"/>
            <a:ext cx="2567200" cy="23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5975" y="1561175"/>
            <a:ext cx="2706675" cy="14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 </a:t>
            </a:r>
            <a:endParaRPr sz="32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2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300" y="2053599"/>
            <a:ext cx="3499351" cy="9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098" y="785336"/>
            <a:ext cx="1715674" cy="155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2300" y="3075727"/>
            <a:ext cx="3499351" cy="125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8924" y="2494500"/>
            <a:ext cx="1426025" cy="20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7738" y="715075"/>
            <a:ext cx="2748475" cy="11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Тестування</a:t>
            </a:r>
            <a:endParaRPr sz="320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63" y="2156100"/>
            <a:ext cx="8541866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uk"/>
              <a:t>Реалістичність та корисність отриманих результатів: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Розроблена система демонструє практичну корисність для медичних закладів. Вона дозволяє ефективно вести облік записів на прийом до фахівців, керувати медичними картками пацієнтів та забезпечує комфортну взаємодію між лікарем та пацієнтом.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uk"/>
              <a:t>Можливості використання: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/>
              <a:t>Цей сервіс легко пристосувати для потреб клінік, приватних лікарських кабінетів або медичних інформаційних систем. Його також можна інтегрувати з потужнішими медичними платформами.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uk"/>
              <a:t>Можливий розвиток програмного забезпечення: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У найближчих планах – подальше розширення можливостей. Планується впровадження електронних рецептів, підтримка підпису через ЦСК, розробка аналітичних інструментів для лікарів, а також створення мобільної версії застосунку.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Мета роботи</a:t>
            </a:r>
            <a:endParaRPr sz="32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uk"/>
              <a:t>Розробити вебдодаток для медичного обліку, що дозволяє пацієнтам і лікарям взаємодіяти онлайн: реєструватися, записуватися на прийом, переглядати медичні картки, рецепти та обмінюватися повідомленнями.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uk"/>
              <a:t>Цифровізація медицини є вкрай важливою для збільшення результативності лікування. Чимало закладів ще застосовують паперовий або малоефективний облік. Проєкт розв'язує проблему зберігання, доступу та обміну медичними даними у зручній та безпечній формі.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Аналіз проблеми (аналіз існуючих рішень) </a:t>
            </a:r>
            <a:endParaRPr sz="32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OpenMRS — потужна платформа, що, втім, вимагає значних зусиль при впровадженні та використанні.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Medstar — зосереджена на великих клініках, малопридатна для невеликих медичних установ.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Доктор Елекс — наявна локалізація, але є закритою та дорогою програмною системою.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Прогалини у наявних аналогах: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Відсутність адаптованої системи ролей (хворий, лікар, адміністративний персонал).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Складність в онлайн-записі та самостійному плануванні візитів.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Складні процеси інтеграції з різними сервісами.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Відсутня зручна система обміну повідомленнями між користувачами.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Постановка задачі та опис системи</a:t>
            </a:r>
            <a:endParaRPr sz="3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Ф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ормулювання проблеми: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ct val="61111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У закладах первинної медичної допомоги все ще практикують застарілі способи ведення документації, що ускладнює облік пацієнтів, планування прийомів, а також обмін інформацією між лікарями та пацієнтами.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Опис очікуваних результатів: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Розробка вебсистеми з персональними кабінетами для пацієнтів, лікарів та адміністраторів.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Забезпечення онлайн-запису на консультації, управління медичними картками, формування призначень.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Ф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ункція обміну повідомленнями між користувачами системи.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Доступність з будь-якого пристрою завдяки веб-інтерфейсу.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Вибір технологій розробки </a:t>
            </a:r>
            <a:endParaRPr sz="32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Мова програмування: PHP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Система керування базами даних: MySQL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Фронтенд: HTML, CSS, JavaScript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Інтернаціоналізація: локалізація веб-сайту (en.php, uk.php)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Обмін повідомленнями: вбудована система inbox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Розгортання: локальний сервер (XAMPP / LAMP)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Архітектура створенного програмного забезпечення</a:t>
            </a:r>
            <a:endParaRPr sz="32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Схема архітектури розробленої системи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Опис ключових компонентів: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1465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Клієнтська частина (Front-End): призначений для взаємодії інтерфейс, за допомогою якого лікар та пацієнт взаємодіють з системою (авторизація, створення облікового запису, обмін повідомленнями).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Серверна частина (Back-End): PHP-код, що відповідає за обробку отриманих запитів, авторизацію доступу та надсилання необхідних відповідей.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База даних (MySQL): місце зберігання всієї інформації про користувачів, призначені прийоми, переписку, рецепти та інше.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775" y="862325"/>
            <a:ext cx="2061075" cy="16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Опис програмного забезпечення, що було використано у дослідженні</a:t>
            </a:r>
            <a:endParaRPr sz="32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Розробка здійснювалась відповідно до каскадної моделі. Спочатку були сформульовані вимоги, створені макети, розроблено інтерфейс. Далі реалізували бекенд та здійснили перевірку функціональності системи за допомогою ручного тестування.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фреймворки: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PHP — для опрацювання запитів на сервері.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MySQL — для зберігання даних про медичні випадки.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HTML/CSS/JavaScript — для розробки веб-інтерфейсу.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Дизайн системи</a:t>
            </a:r>
            <a:endParaRPr sz="32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Застосовано модульний принцип, що передбачає розподіл функціональності на окремі логічні блоки: аутентифікація, управління записами на прийом, та обробка сповіщень.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uk"/>
              <a:t>Послідовність: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/>
              <a:t>Створення баз даних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Розробка форм та обробників (PHP + MySQL)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Побудова інтерфейсу (HTML/CSS)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Додавання логіки (записи, рецепти, повідомлення)</a:t>
            </a:r>
            <a:r>
              <a:rPr lang="uk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uk"/>
              <a:t>Технології: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PHP 8.0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MySQL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HTML5 / CSS3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JavaScript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uk"/>
              <a:t>Фрагмент: підтвердження/скасування запису лікарем: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if ($_SERVER["REQUEST_METHOD"] == "POST" &amp;&amp; isset($_POST['action'], $_POST['appointment_id']))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$appointment_id = $_POST['appointment_id'];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$new_status = ($_POST['action'] == 'confirm') ? 'Підтверджено' : 'Скасовано';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$stmt = $conn-&gt;prepare("UPDATE appointments SET status = ? WHERE id = ?");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$stmt-&gt;bind_param("si", $new_status, $appointment_id);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if ($stmt-&gt;execute())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    echo "Статус оновлено на: $new_status";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    echo "Помилка оновлення статусу";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    $stmt-&gt;close();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/>
              <a:t>}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Фрагмент: Отримання медичної картки пацієнта: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$patient_id = $_SESSION['user_id']; // Отримання ID пацієнта з сесії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$sql = "SELECT diagnosis, treatment, visit_date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      FROM medical_cards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      WHERE patient_id = 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      ORDER BY visit_date DESC";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$stmt = $conn-&gt;prepare($sql);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$stmt-&gt;bind_param("i", $patient_id);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$stmt-&gt;execute();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$result = $stmt-&gt;get_result();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while ($row = $result-&gt;fetch_assoc()) {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  echo "&lt;tr&gt;";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  echo "&lt;td&gt;" . htmlspecialchars($row['visit_date']) . "&lt;/td&gt;";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  echo "&lt;td&gt;" . htmlspecialchars($row['diagnosis']) . "&lt;/td&gt;";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  echo "&lt;td&gt;" . htmlspecialchars($row['treatment']) . "&lt;/td&gt;";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   echo "&lt;/tr&gt;";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}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