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0B3A88-8E90-4DAB-BE95-CE413A273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770B0F8-F165-4805-BEC6-99027F4FB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B75700-1250-4117-8CD5-EE76917BB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DCA2-C95F-44AC-88E2-7B68FE8680CE}" type="datetimeFigureOut">
              <a:rPr lang="ru-RU" smtClean="0"/>
              <a:t>пн 08.05.23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B689DA-1611-4F6A-AB4A-5DA157C87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159E8F-FF7E-44CD-8A4A-99B7A73B8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A4C2-4721-4CB6-A98A-0BE7BA60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192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5603F4-CACE-43EF-9A7B-A550BFFB7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AC2EDBE-2FF0-4EB8-9388-2FE2282F0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EDB9C8-4F09-44E1-BE26-BEBA4420C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DCA2-C95F-44AC-88E2-7B68FE8680CE}" type="datetimeFigureOut">
              <a:rPr lang="ru-RU" smtClean="0"/>
              <a:t>пн 08.05.23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C2E96D-5B50-46C3-B9C8-A2F133848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1424D0-C78D-4448-B0BA-00F0D4D2B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A4C2-4721-4CB6-A98A-0BE7BA60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365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1BE8348-3AAA-4034-9502-D7C32CE386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0292292-20B3-4F1E-BFB1-C76E8222B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606C40-0015-4A6D-B7D0-6191DED87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DCA2-C95F-44AC-88E2-7B68FE8680CE}" type="datetimeFigureOut">
              <a:rPr lang="ru-RU" smtClean="0"/>
              <a:t>пн 08.05.23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BF8A48-93C0-43AC-B01A-8D18F2D3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163BA4-676E-49A5-AB81-8A6DEB9E3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A4C2-4721-4CB6-A98A-0BE7BA60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968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5FF1FB-B681-40CB-9EDD-9934D898B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A851A5-D8D6-45D6-8696-E643B8986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568044-47CA-42C0-8835-7DE41E08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DCA2-C95F-44AC-88E2-7B68FE8680CE}" type="datetimeFigureOut">
              <a:rPr lang="ru-RU" smtClean="0"/>
              <a:t>пн 08.05.23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106B1B-FD1C-447A-B532-4A55A60B7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A1E4D9-4029-465C-83F6-F463A4D4A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A4C2-4721-4CB6-A98A-0BE7BA60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7205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22D157-723B-4038-A2D8-34C5C8972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542CEC4-90C3-4B5B-9FC2-4FFCBE840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106B8A-60E2-4817-913F-B41269B59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DCA2-C95F-44AC-88E2-7B68FE8680CE}" type="datetimeFigureOut">
              <a:rPr lang="ru-RU" smtClean="0"/>
              <a:t>пн 08.05.23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89E8FA-1567-47AA-BF1A-73A71C18B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B89D06-F968-424D-94F5-39EB8937B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A4C2-4721-4CB6-A98A-0BE7BA60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0178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DF6D62-9E2D-429C-8112-AED22258E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406736-B643-4C62-A18B-02B3702D5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27EC270-48A0-43D3-A2D8-19AB4CDC7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2A616C0-DFCB-45B2-81E3-B23F9582A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DCA2-C95F-44AC-88E2-7B68FE8680CE}" type="datetimeFigureOut">
              <a:rPr lang="ru-RU" smtClean="0"/>
              <a:t>пн 08.05.23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AF38441-8329-412F-AEB2-B4834F8F8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5F8521-C0BC-4B98-937D-6FB9EBCE6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A4C2-4721-4CB6-A98A-0BE7BA60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929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E0AA00-7342-4A33-9434-BA15635A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3B4F40-7AA0-4A51-B44C-E0AC2E4AA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1242189-410D-4E08-8FFA-B964B28D7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6981843-E20A-456A-87DC-F282015CA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78AEE05-D0B7-4C6A-B394-8CF07136E0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8E9EA1B-F10C-4636-89C9-736687E60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DCA2-C95F-44AC-88E2-7B68FE8680CE}" type="datetimeFigureOut">
              <a:rPr lang="ru-RU" smtClean="0"/>
              <a:t>пн 08.05.23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5D85F15-CB8F-43F5-B5F9-DEA0D608E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1208628-BF08-4F77-AB07-DD348F773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A4C2-4721-4CB6-A98A-0BE7BA60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66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02F8E1-8B6F-46F3-8CD5-BA26C8B48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929FCCF-2E6A-4324-B333-B021FE89A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DCA2-C95F-44AC-88E2-7B68FE8680CE}" type="datetimeFigureOut">
              <a:rPr lang="ru-RU" smtClean="0"/>
              <a:t>пн 08.05.23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2CE52EC-09AC-4AAC-80E1-60D6AC5CC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6191B1E-25A1-47AB-B21D-425522991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A4C2-4721-4CB6-A98A-0BE7BA60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060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B352685-5444-48B0-880D-6CBCCED65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DCA2-C95F-44AC-88E2-7B68FE8680CE}" type="datetimeFigureOut">
              <a:rPr lang="ru-RU" smtClean="0"/>
              <a:t>пн 08.05.23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7490BF1-6006-48DA-B112-F296F5CC5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9E7FFC-6874-444A-BF57-F6AFD4EA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A4C2-4721-4CB6-A98A-0BE7BA60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572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DA8D44-AD09-4600-9D09-82EA94241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14DF92-D7CB-4E15-B135-06682C251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CB75B7-0C0C-4393-84B9-AC73150FC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7A7C488-461D-4D35-ACEA-AA3D75B8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DCA2-C95F-44AC-88E2-7B68FE8680CE}" type="datetimeFigureOut">
              <a:rPr lang="ru-RU" smtClean="0"/>
              <a:t>пн 08.05.23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1AC2544-8D3F-4599-AA2D-4A70DFE15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DB70F3-C23D-49D3-9751-7A46C6C5C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A4C2-4721-4CB6-A98A-0BE7BA60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1310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C37D0E-E23B-426F-894A-CC61CE8A6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362FE0D-35A6-4384-8B90-7B91CA694A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5FD6680-EAA0-4D4D-801A-5F498507D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46C597-A389-4C46-92AD-A420E96E0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DCA2-C95F-44AC-88E2-7B68FE8680CE}" type="datetimeFigureOut">
              <a:rPr lang="ru-RU" smtClean="0"/>
              <a:t>пн 08.05.23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9EEF5D6-0BEA-4197-83C0-8ED90AE4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4F9C9DE-9AC3-47D3-AC30-14E54FB8D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A4C2-4721-4CB6-A98A-0BE7BA60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511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7F56D4-7F37-49ED-8E18-97E0D319D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CFBE89-BCEB-4F19-940B-1B3C8BDB8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C3DF97-CE09-44BE-80F3-CD2AD6E594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4DCA2-C95F-44AC-88E2-7B68FE8680CE}" type="datetimeFigureOut">
              <a:rPr lang="ru-RU" smtClean="0"/>
              <a:t>пн 08.05.23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440AF8-6588-4E75-B269-83DCDDA1D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2752A9-90AC-4769-981D-D39DA9C8B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CA4C2-4721-4CB6-A98A-0BE7BA60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69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zaraz.info/sogodni-p-yata-richnitsya-z-dnya-zagibeli-kuzmi-skryabina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rama.kropyva.ch/%D0%9A%D1%83%D0%B7%D1%8C%D0%BC%D0%B0_%D0%A1%D0%BA%D1%80%D1%8F%D0%B1%D1%96%D0%BD" TargetMode="External"/><Relationship Id="rId7" Type="http://schemas.openxmlformats.org/officeDocument/2006/relationships/slide" Target="slide4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hyperlink" Target="https://commons.wikimedia.org/wiki/Category:Andriy_Kuzmenko" TargetMode="Externa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rama.kropyva.ch/%D0%9A%D1%83%D0%B7%D1%8C%D0%BC%D0%B0_%D0%A1%D0%BA%D1%80%D1%8F%D0%B1%D1%96%D0%BD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rama.kropyva.ch/%D0%9A%D1%83%D0%B7%D1%8C%D0%BC%D0%B0_%D0%A1%D0%BA%D1%80%D1%8F%D0%B1%D1%96%D0%BD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43DE81-FCF7-486C-8D9C-303F60E662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Український співак</a:t>
            </a:r>
            <a:br>
              <a:rPr lang="uk-UA" dirty="0"/>
            </a:br>
            <a:r>
              <a:rPr lang="uk-UA" dirty="0"/>
              <a:t>Кузьма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6461806-F05B-4F83-B7A4-F0FB9AD4F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9345" y="3638930"/>
            <a:ext cx="4228569" cy="282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97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306D48-55A1-47D6-A037-C6B6FC8BD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3070"/>
            <a:ext cx="10515600" cy="1325563"/>
          </a:xfrm>
        </p:spPr>
        <p:txBody>
          <a:bodyPr/>
          <a:lstStyle/>
          <a:p>
            <a:pPr algn="ctr"/>
            <a:r>
              <a:rPr lang="uk-UA" dirty="0"/>
              <a:t>Фото Кузьми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2811C5-DCF5-4E07-82E1-37F6452C5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3429000"/>
            <a:ext cx="4200699" cy="241351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A7FC80E-48E7-491E-BD0B-83ACE30B4E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578735" y="3273884"/>
            <a:ext cx="2809702" cy="256863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DAD0548-9AEC-4C72-9E7E-55B946A12C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467214" y="3383294"/>
            <a:ext cx="2359026" cy="23498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26A1F68-D688-4400-8690-0671A55E3DBB}"/>
              </a:ext>
            </a:extLst>
          </p:cNvPr>
          <p:cNvSpPr txBox="1"/>
          <p:nvPr/>
        </p:nvSpPr>
        <p:spPr>
          <a:xfrm>
            <a:off x="9251772" y="6488668"/>
            <a:ext cx="294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>
                <a:latin typeface="Bookman Old Style" panose="02050604050505020204" pitchFamily="18" charset="0"/>
                <a:hlinkClick r:id="rId7" action="ppaction://hlinksldjump"/>
              </a:rPr>
              <a:t>Перехід до досягнень</a:t>
            </a:r>
            <a:endParaRPr lang="ru-RU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901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r" isContent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18BB17-6EEF-48E1-AF85-1A492BE76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uk-UA" dirty="0">
                <a:latin typeface="Bookman Old Style" panose="02050604050505020204" pitchFamily="18" charset="0"/>
              </a:rPr>
              <a:t>Біографія</a:t>
            </a:r>
            <a:endParaRPr lang="ru-RU" dirty="0">
              <a:latin typeface="Bookman Old Style" panose="0205060405050502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A22027-6FD2-41BA-8018-57C4D206567A}"/>
              </a:ext>
            </a:extLst>
          </p:cNvPr>
          <p:cNvSpPr txBox="1"/>
          <p:nvPr/>
        </p:nvSpPr>
        <p:spPr>
          <a:xfrm>
            <a:off x="0" y="1825625"/>
            <a:ext cx="55639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>
                <a:latin typeface="Bookman Old Style" panose="02050604050505020204" pitchFamily="18" charset="0"/>
              </a:rPr>
              <a:t>Андрі́й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Ві́кторович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Кузьме́нко</a:t>
            </a:r>
            <a:r>
              <a:rPr lang="ru-RU" b="1" dirty="0">
                <a:latin typeface="Bookman Old Style" panose="02050604050505020204" pitchFamily="18" charset="0"/>
              </a:rPr>
              <a:t> (</a:t>
            </a:r>
            <a:r>
              <a:rPr lang="ru-RU" b="1" dirty="0" err="1">
                <a:latin typeface="Bookman Old Style" panose="02050604050505020204" pitchFamily="18" charset="0"/>
              </a:rPr>
              <a:t>псевдонім</a:t>
            </a:r>
            <a:r>
              <a:rPr lang="ru-RU" b="1" dirty="0">
                <a:latin typeface="Bookman Old Style" panose="02050604050505020204" pitchFamily="18" charset="0"/>
              </a:rPr>
              <a:t> — Кузьма </a:t>
            </a:r>
            <a:r>
              <a:rPr lang="ru-RU" b="1" dirty="0" err="1">
                <a:latin typeface="Bookman Old Style" panose="02050604050505020204" pitchFamily="18" charset="0"/>
              </a:rPr>
              <a:t>Скрябін</a:t>
            </a:r>
            <a:r>
              <a:rPr lang="ru-RU" b="1" dirty="0">
                <a:latin typeface="Bookman Old Style" panose="02050604050505020204" pitchFamily="18" charset="0"/>
              </a:rPr>
              <a:t>; 17 </a:t>
            </a:r>
            <a:r>
              <a:rPr lang="ru-RU" b="1" dirty="0" err="1">
                <a:latin typeface="Bookman Old Style" panose="02050604050505020204" pitchFamily="18" charset="0"/>
              </a:rPr>
              <a:t>серпня</a:t>
            </a:r>
            <a:r>
              <a:rPr lang="ru-RU" b="1" dirty="0">
                <a:latin typeface="Bookman Old Style" panose="02050604050505020204" pitchFamily="18" charset="0"/>
              </a:rPr>
              <a:t> 1968, </a:t>
            </a:r>
            <a:r>
              <a:rPr lang="ru-RU" b="1" dirty="0" err="1">
                <a:latin typeface="Bookman Old Style" panose="02050604050505020204" pitchFamily="18" charset="0"/>
              </a:rPr>
              <a:t>Самбір</a:t>
            </a:r>
            <a:r>
              <a:rPr lang="ru-RU" b="1" dirty="0">
                <a:latin typeface="Bookman Old Style" panose="02050604050505020204" pitchFamily="18" charset="0"/>
              </a:rPr>
              <a:t>, </a:t>
            </a:r>
            <a:r>
              <a:rPr lang="ru-RU" b="1" dirty="0" err="1">
                <a:latin typeface="Bookman Old Style" panose="02050604050505020204" pitchFamily="18" charset="0"/>
              </a:rPr>
              <a:t>Львівська</a:t>
            </a:r>
            <a:r>
              <a:rPr lang="ru-RU" b="1" dirty="0">
                <a:latin typeface="Bookman Old Style" panose="02050604050505020204" pitchFamily="18" charset="0"/>
              </a:rPr>
              <a:t> область, </a:t>
            </a:r>
            <a:r>
              <a:rPr lang="ru-RU" b="1" dirty="0" err="1">
                <a:latin typeface="Bookman Old Style" panose="02050604050505020204" pitchFamily="18" charset="0"/>
              </a:rPr>
              <a:t>Українська</a:t>
            </a:r>
            <a:r>
              <a:rPr lang="ru-RU" b="1" dirty="0">
                <a:latin typeface="Bookman Old Style" panose="02050604050505020204" pitchFamily="18" charset="0"/>
              </a:rPr>
              <a:t> РСР, СРСР — 2 лютого 2015, </a:t>
            </a:r>
            <a:r>
              <a:rPr lang="ru-RU" b="1" dirty="0" err="1">
                <a:latin typeface="Bookman Old Style" panose="02050604050505020204" pitchFamily="18" charset="0"/>
              </a:rPr>
              <a:t>Лозуватка</a:t>
            </a:r>
            <a:r>
              <a:rPr lang="ru-RU" b="1" dirty="0">
                <a:latin typeface="Bookman Old Style" panose="02050604050505020204" pitchFamily="18" charset="0"/>
              </a:rPr>
              <a:t>, </a:t>
            </a:r>
            <a:r>
              <a:rPr lang="ru-RU" b="1" dirty="0" err="1">
                <a:latin typeface="Bookman Old Style" panose="02050604050505020204" pitchFamily="18" charset="0"/>
              </a:rPr>
              <a:t>Криворізький</a:t>
            </a:r>
            <a:r>
              <a:rPr lang="ru-RU" b="1" dirty="0">
                <a:latin typeface="Bookman Old Style" panose="02050604050505020204" pitchFamily="18" charset="0"/>
              </a:rPr>
              <a:t> район, </a:t>
            </a:r>
            <a:r>
              <a:rPr lang="ru-RU" b="1" dirty="0" err="1">
                <a:latin typeface="Bookman Old Style" panose="02050604050505020204" pitchFamily="18" charset="0"/>
              </a:rPr>
              <a:t>Дніпропетровська</a:t>
            </a:r>
            <a:r>
              <a:rPr lang="ru-RU" b="1" dirty="0">
                <a:latin typeface="Bookman Old Style" panose="02050604050505020204" pitchFamily="18" charset="0"/>
              </a:rPr>
              <a:t> область, </a:t>
            </a:r>
            <a:r>
              <a:rPr lang="ru-RU" b="1" dirty="0" err="1">
                <a:latin typeface="Bookman Old Style" panose="02050604050505020204" pitchFamily="18" charset="0"/>
              </a:rPr>
              <a:t>Україна</a:t>
            </a:r>
            <a:r>
              <a:rPr lang="ru-RU" b="1" dirty="0">
                <a:latin typeface="Bookman Old Style" panose="02050604050505020204" pitchFamily="18" charset="0"/>
              </a:rPr>
              <a:t>) — </a:t>
            </a:r>
            <a:r>
              <a:rPr lang="ru-RU" b="1" dirty="0" err="1">
                <a:latin typeface="Bookman Old Style" panose="02050604050505020204" pitchFamily="18" charset="0"/>
              </a:rPr>
              <a:t>український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співак</a:t>
            </a:r>
            <a:r>
              <a:rPr lang="ru-RU" b="1" dirty="0">
                <a:latin typeface="Bookman Old Style" panose="02050604050505020204" pitchFamily="18" charset="0"/>
              </a:rPr>
              <a:t>, композитор, поет, </a:t>
            </a:r>
            <a:r>
              <a:rPr lang="ru-RU" b="1" dirty="0" err="1">
                <a:latin typeface="Bookman Old Style" panose="02050604050505020204" pitchFamily="18" charset="0"/>
              </a:rPr>
              <a:t>письменник</a:t>
            </a:r>
            <a:r>
              <a:rPr lang="ru-RU" b="1" dirty="0">
                <a:latin typeface="Bookman Old Style" panose="02050604050505020204" pitchFamily="18" charset="0"/>
              </a:rPr>
              <a:t>, </a:t>
            </a:r>
            <a:r>
              <a:rPr lang="ru-RU" b="1" dirty="0" err="1">
                <a:latin typeface="Bookman Old Style" panose="02050604050505020204" pitchFamily="18" charset="0"/>
              </a:rPr>
              <a:t>телеведучий</a:t>
            </a:r>
            <a:r>
              <a:rPr lang="ru-RU" b="1" dirty="0">
                <a:latin typeface="Bookman Old Style" panose="02050604050505020204" pitchFamily="18" charset="0"/>
              </a:rPr>
              <a:t>, продюсер, </a:t>
            </a:r>
            <a:r>
              <a:rPr lang="ru-RU" b="1" dirty="0" err="1">
                <a:latin typeface="Bookman Old Style" panose="02050604050505020204" pitchFamily="18" charset="0"/>
              </a:rPr>
              <a:t>актор</a:t>
            </a:r>
            <a:r>
              <a:rPr lang="ru-RU" b="1" dirty="0">
                <a:latin typeface="Bookman Old Style" panose="02050604050505020204" pitchFamily="18" charset="0"/>
              </a:rPr>
              <a:t>. </a:t>
            </a:r>
            <a:r>
              <a:rPr lang="ru-RU" b="1" dirty="0" err="1">
                <a:latin typeface="Bookman Old Style" panose="02050604050505020204" pitchFamily="18" charset="0"/>
              </a:rPr>
              <a:t>Лідер</a:t>
            </a:r>
            <a:r>
              <a:rPr lang="ru-RU" b="1" dirty="0">
                <a:latin typeface="Bookman Old Style" panose="02050604050505020204" pitchFamily="18" charset="0"/>
              </a:rPr>
              <a:t> гурту «</a:t>
            </a:r>
            <a:r>
              <a:rPr lang="ru-RU" b="1" dirty="0" err="1">
                <a:latin typeface="Bookman Old Style" panose="02050604050505020204" pitchFamily="18" charset="0"/>
              </a:rPr>
              <a:t>Скрябін</a:t>
            </a:r>
            <a:r>
              <a:rPr lang="ru-RU" b="1" dirty="0">
                <a:latin typeface="Bookman Old Style" panose="02050604050505020204" pitchFamily="18" charset="0"/>
              </a:rPr>
              <a:t>». Герой </a:t>
            </a:r>
            <a:r>
              <a:rPr lang="ru-RU" b="1" dirty="0" err="1">
                <a:latin typeface="Bookman Old Style" panose="02050604050505020204" pitchFamily="18" charset="0"/>
              </a:rPr>
              <a:t>України</a:t>
            </a:r>
            <a:r>
              <a:rPr lang="ru-RU" b="1" dirty="0">
                <a:latin typeface="Bookman Old Style" panose="02050604050505020204" pitchFamily="18" charset="0"/>
              </a:rPr>
              <a:t> (2020, посмертно), кавалер Ордена «За заслуги» </a:t>
            </a:r>
            <a:r>
              <a:rPr lang="en-US" b="1" dirty="0">
                <a:latin typeface="Bookman Old Style" panose="02050604050505020204" pitchFamily="18" charset="0"/>
              </a:rPr>
              <a:t>I </a:t>
            </a:r>
            <a:r>
              <a:rPr lang="ru-RU" b="1" dirty="0">
                <a:latin typeface="Bookman Old Style" panose="02050604050505020204" pitchFamily="18" charset="0"/>
              </a:rPr>
              <a:t>ст. (2015, посмертно). </a:t>
            </a:r>
            <a:r>
              <a:rPr lang="ru-RU" b="1" dirty="0" err="1">
                <a:latin typeface="Bookman Old Style" panose="02050604050505020204" pitchFamily="18" charset="0"/>
              </a:rPr>
              <a:t>Заслужений</a:t>
            </a:r>
            <a:r>
              <a:rPr lang="ru-RU" b="1" dirty="0">
                <a:latin typeface="Bookman Old Style" panose="02050604050505020204" pitchFamily="18" charset="0"/>
              </a:rPr>
              <a:t> артист </a:t>
            </a:r>
            <a:r>
              <a:rPr lang="ru-RU" b="1" dirty="0" err="1">
                <a:latin typeface="Bookman Old Style" panose="02050604050505020204" pitchFamily="18" charset="0"/>
              </a:rPr>
              <a:t>Автономної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Республіки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Крим</a:t>
            </a:r>
            <a:r>
              <a:rPr lang="ru-RU" b="1" dirty="0">
                <a:latin typeface="Bookman Old Style" panose="02050604050505020204" pitchFamily="18" charset="0"/>
              </a:rPr>
              <a:t> (2008).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D5D042C-CA6E-436F-A44E-8BB9A1F28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81727" y="2009775"/>
            <a:ext cx="4286250" cy="28384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71838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96B582-B68D-49F0-9921-F207E4F7D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>
                <a:latin typeface="Bookman Old Style" panose="02050604050505020204" pitchFamily="18" charset="0"/>
              </a:rPr>
              <a:t>Досягнення </a:t>
            </a:r>
            <a:endParaRPr lang="ru-RU" dirty="0">
              <a:latin typeface="Bookman Old Style" panose="0205060405050502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A1A648-D915-4C0C-866A-27C3522D2BE3}"/>
              </a:ext>
            </a:extLst>
          </p:cNvPr>
          <p:cNvSpPr txBox="1"/>
          <p:nvPr/>
        </p:nvSpPr>
        <p:spPr>
          <a:xfrm>
            <a:off x="344384" y="2458192"/>
            <a:ext cx="39663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Bookman Old Style" panose="02050604050505020204" pitchFamily="18" charset="0"/>
              </a:rPr>
              <a:t>Герой </a:t>
            </a:r>
            <a:r>
              <a:rPr lang="ru-RU" dirty="0" err="1">
                <a:latin typeface="Bookman Old Style" panose="02050604050505020204" pitchFamily="18" charset="0"/>
              </a:rPr>
              <a:t>України</a:t>
            </a:r>
            <a:r>
              <a:rPr lang="ru-RU" dirty="0">
                <a:latin typeface="Bookman Old Style" panose="02050604050505020204" pitchFamily="18" charset="0"/>
              </a:rPr>
              <a:t> (2020, посмертно)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Bookman Old Style" panose="02050604050505020204" pitchFamily="18" charset="0"/>
              </a:rPr>
              <a:t> Кавалер Ордена «За заслуги» I ст. (2015, посмертно).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>
                <a:latin typeface="Bookman Old Style" panose="02050604050505020204" pitchFamily="18" charset="0"/>
              </a:rPr>
              <a:t>Заслужений</a:t>
            </a:r>
            <a:r>
              <a:rPr lang="ru-RU" dirty="0">
                <a:latin typeface="Bookman Old Style" panose="02050604050505020204" pitchFamily="18" charset="0"/>
              </a:rPr>
              <a:t> артист </a:t>
            </a:r>
            <a:r>
              <a:rPr lang="ru-RU" dirty="0" err="1">
                <a:latin typeface="Bookman Old Style" panose="02050604050505020204" pitchFamily="18" charset="0"/>
              </a:rPr>
              <a:t>Автономної</a:t>
            </a:r>
            <a:r>
              <a:rPr lang="ru-RU" dirty="0">
                <a:latin typeface="Bookman Old Style" panose="02050604050505020204" pitchFamily="18" charset="0"/>
              </a:rPr>
              <a:t> </a:t>
            </a:r>
            <a:r>
              <a:rPr lang="ru-RU" dirty="0" err="1">
                <a:latin typeface="Bookman Old Style" panose="02050604050505020204" pitchFamily="18" charset="0"/>
              </a:rPr>
              <a:t>Республіки</a:t>
            </a:r>
            <a:r>
              <a:rPr lang="ru-RU" dirty="0">
                <a:latin typeface="Bookman Old Style" panose="02050604050505020204" pitchFamily="18" charset="0"/>
              </a:rPr>
              <a:t> </a:t>
            </a:r>
            <a:r>
              <a:rPr lang="ru-RU" dirty="0" err="1">
                <a:latin typeface="Bookman Old Style" panose="02050604050505020204" pitchFamily="18" charset="0"/>
              </a:rPr>
              <a:t>Крим</a:t>
            </a:r>
            <a:r>
              <a:rPr lang="ru-RU" dirty="0">
                <a:latin typeface="Bookman Old Style" panose="02050604050505020204" pitchFamily="18" charset="0"/>
              </a:rPr>
              <a:t> (2008).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F1F9DE9-3D78-4F8F-8918-258D2B502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455477" y="1690688"/>
            <a:ext cx="3049361" cy="4065814"/>
          </a:xfrm>
          <a:prstGeom prst="rect">
            <a:avLst/>
          </a:prstGeom>
        </p:spPr>
      </p:pic>
      <p:sp>
        <p:nvSpPr>
          <p:cNvPr id="8" name="Управляющая кнопка: &quot;На главную&quot; 7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483CCF9E-C778-47AA-88F3-11B043E5D817}"/>
              </a:ext>
            </a:extLst>
          </p:cNvPr>
          <p:cNvSpPr/>
          <p:nvPr/>
        </p:nvSpPr>
        <p:spPr>
          <a:xfrm>
            <a:off x="11177649" y="6317673"/>
            <a:ext cx="973777" cy="540327"/>
          </a:xfrm>
          <a:prstGeom prst="actionButtonHom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570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r" isContent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126</Words>
  <Application>Microsoft Office PowerPoint</Application>
  <PresentationFormat>Широкоэкранный</PresentationFormat>
  <Paragraphs>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Bookman Old Style</vt:lpstr>
      <vt:lpstr>Calibri</vt:lpstr>
      <vt:lpstr>Calibri Light</vt:lpstr>
      <vt:lpstr>Тема Office</vt:lpstr>
      <vt:lpstr>Український співак Кузьма</vt:lpstr>
      <vt:lpstr>Фото Кузьми</vt:lpstr>
      <vt:lpstr>Біографія</vt:lpstr>
      <vt:lpstr>Досягнення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Рух автомобіля</dc:title>
  <dc:creator>ACER</dc:creator>
  <cp:lastModifiedBy>Саша Піщулін</cp:lastModifiedBy>
  <cp:revision>13</cp:revision>
  <dcterms:created xsi:type="dcterms:W3CDTF">2023-05-08T13:29:40Z</dcterms:created>
  <dcterms:modified xsi:type="dcterms:W3CDTF">2023-05-08T14:44:01Z</dcterms:modified>
</cp:coreProperties>
</file>