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3D7F-5969-4D47-9DE6-10F46718A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DCE35-0F24-4F3E-9040-97B4CB5B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DF60-721E-4C3B-85D5-3AE79AE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9020-6139-41E1-AE1C-AEE341C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8346-52D7-4DEF-A206-F7154D45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52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E63F-A17F-4196-8DFD-91F2AD67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4CA4-D712-4608-AE23-D88F47361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7AAA-5291-46EC-95E7-802E1BDD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8C74-9BAA-42A6-9F7E-31353B0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FB39-1FC9-462F-AAC4-371F2DF4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57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272D8-06B5-4C6E-BF4F-A54F5AA8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7DBAC-81F1-4EF9-B5A3-E56EC5C47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C096-D950-4D54-B4A7-CA1FBD4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234E1-59BE-4787-B683-A836C62C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12E-B333-4FA6-BD3E-F066E6BE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0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EC0B-56CB-4477-92ED-64C42CC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D35E-33FD-4D63-903B-C7A485B3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93EA-6697-440E-B0A2-E951276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A521-DC90-4C3A-8578-37DA6A35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AB72-5DBC-4B1D-BDA0-2227D3D7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6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6631-AABF-43CA-8F40-5D5B83BA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C948-FFB6-4502-A73C-E77E132B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3487-92C6-4524-BD14-54E7A05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989F-B7C1-4657-B873-C6A1BB30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8C76-3EF5-4140-92CA-5F710BB9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4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C9DF-FB18-4156-A544-C00583E5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2018-4637-4380-B3B3-1CCE339A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0C8F2-4367-4CB2-8446-31AF29D2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21D53-D210-4FE0-948C-356AF4D1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3941-E0F5-4BC3-BFA3-872B9180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36133-CA1E-4EEB-AFE4-FA2A2351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8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CA81-C23E-456F-B448-9068F302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7E77-0B9F-41C4-BB59-E3E441F1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80BA-0FE0-4B06-A7AD-6B2E2B67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1A194-C0FD-460C-824A-F27786F4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1E460-47E8-4F6C-BB72-13C250443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DC61-5AEF-41F8-909A-17A2CC97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77526-9967-4CC3-8257-B197FC72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98987-49FA-4388-BA25-8768E4B3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4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421D-52FF-4257-BA82-BC3F7014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B75D7-F114-4969-9A55-71DBCF13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B842-A741-4177-B385-B0C040F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8418E-AA63-4370-9386-64CF8C59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49B60-8CBA-40B2-A1AA-BB34BE13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79AA-CCE4-4853-B869-5D4302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227BF-0ECF-4C0D-9BAA-261769AA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78D-5E5B-4C97-9B67-A0BEC507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FEB3-C153-42ED-9965-433E1195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EE922-43ED-45AB-9635-D0B4A667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3A67-E6C2-497F-9448-DF33D991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E2B05-20C0-4AC8-AC24-3B4BB883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A04F6-9A4B-48BB-8152-7430C40F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51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40D7-8708-4179-9154-A96431F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7B692-0BA2-45A2-A070-F6AAD0A1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E7657-9C23-4AC1-9377-34CDC5DD3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4DAD-0AB5-4FAD-99E5-32600DF7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61034-BEF6-4342-AD5B-B9DB2656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41EB-36E8-41C0-8C77-FCACF194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3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9A355-7E6D-4080-A36E-179353B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B259-07AC-4317-9469-70C88F20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653A-D451-48D3-A261-589FE6B2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57C7-1473-4BE3-B0BF-1BAB2BABAB92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B6-EA84-4D0D-B63D-98F95D6F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E107-8F10-4955-9D3B-95561AE43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B570-A650-4BF5-8DAD-A92720F10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9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B1FC-D254-4445-90D6-9FDA46BBD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CA" sz="6400" b="1"/>
              <a:t>Qualit</a:t>
            </a:r>
            <a:r>
              <a:rPr lang="fr-CA" sz="6400" b="1"/>
              <a:t>é des applications	</a:t>
            </a:r>
            <a:endParaRPr lang="en-CA" sz="6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C58D-308C-4037-90DF-B07096B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fr-CA"/>
              <a:t>Évaluation finale</a:t>
            </a:r>
          </a:p>
          <a:p>
            <a:r>
              <a:rPr lang="fr-CA"/>
              <a:t>Maxime Cesare-Zurek</a:t>
            </a:r>
          </a:p>
          <a:p>
            <a:r>
              <a:rPr lang="fr-CA"/>
              <a:t>Groupe 425</a:t>
            </a:r>
            <a:endParaRPr lang="en-CA" dirty="0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5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7177E-8F74-4350-B86A-F751111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CA" sz="3600" b="1" dirty="0"/>
              <a:t>Command (suite)</a:t>
            </a:r>
            <a:endParaRPr lang="en-CA" sz="3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33AC-CD30-4574-979B-ACBDC5A8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44" y="2252325"/>
            <a:ext cx="4282984" cy="810503"/>
          </a:xfrm>
        </p:spPr>
        <p:txBody>
          <a:bodyPr anchor="ctr">
            <a:normAutofit/>
          </a:bodyPr>
          <a:lstStyle/>
          <a:p>
            <a:r>
              <a:rPr lang="fr-CA" sz="1800" dirty="0"/>
              <a:t>C</a:t>
            </a:r>
            <a:r>
              <a:rPr lang="en-CA" sz="1800" dirty="0"/>
              <a:t>’</a:t>
            </a:r>
            <a:r>
              <a:rPr lang="en-CA" sz="1800" dirty="0" err="1"/>
              <a:t>est</a:t>
            </a:r>
            <a:r>
              <a:rPr lang="en-CA" sz="1800" dirty="0"/>
              <a:t> la </a:t>
            </a:r>
            <a:r>
              <a:rPr lang="en-CA" sz="1800" dirty="0" err="1"/>
              <a:t>commande</a:t>
            </a:r>
            <a:r>
              <a:rPr lang="en-CA" sz="1800" dirty="0"/>
              <a:t> qui fait tout le travail (</a:t>
            </a:r>
            <a:r>
              <a:rPr lang="en-CA" sz="1800" dirty="0" err="1"/>
              <a:t>implémentation</a:t>
            </a:r>
            <a:r>
              <a:rPr lang="en-CA" sz="1800" dirty="0"/>
              <a:t> de la </a:t>
            </a:r>
            <a:r>
              <a:rPr lang="en-CA" sz="1800" dirty="0" err="1"/>
              <a:t>logique</a:t>
            </a:r>
            <a:r>
              <a:rPr lang="en-CA" sz="1800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C04AF-5D83-478F-A928-B07A8D17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86992"/>
            <a:ext cx="5628018" cy="50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2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81348-87D4-4346-9AE2-4E993FC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5400" b="1" dirty="0"/>
              <a:t>Memento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9FB8-3FB7-4B51-B9E5-6BE4DBEA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1" y="2359691"/>
            <a:ext cx="4365569" cy="3722327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CA" sz="1700" dirty="0"/>
          </a:p>
          <a:p>
            <a:pPr marL="742950" lvl="1" indent="-285750"/>
            <a:r>
              <a:rPr lang="en-CA" sz="1700" b="1" dirty="0" err="1"/>
              <a:t>C’est</a:t>
            </a:r>
            <a:r>
              <a:rPr lang="en-CA" sz="1700" b="1" dirty="0"/>
              <a:t> quoi: </a:t>
            </a:r>
            <a:r>
              <a:rPr lang="en-CA" sz="1700" dirty="0"/>
              <a:t>Le memento </a:t>
            </a:r>
            <a:r>
              <a:rPr lang="en-CA" sz="1700" dirty="0" err="1"/>
              <a:t>est</a:t>
            </a:r>
            <a:r>
              <a:rPr lang="en-CA" sz="1700" dirty="0"/>
              <a:t> un patron de conception </a:t>
            </a:r>
            <a:r>
              <a:rPr lang="en-CA" sz="1700" dirty="0" err="1"/>
              <a:t>comportemental</a:t>
            </a:r>
            <a:endParaRPr lang="en-CA" sz="1700" dirty="0"/>
          </a:p>
          <a:p>
            <a:pPr marL="742950" lvl="1" indent="-285750"/>
            <a:r>
              <a:rPr lang="en-CA" sz="1700" b="1" dirty="0" err="1"/>
              <a:t>Pourquoi</a:t>
            </a:r>
            <a:r>
              <a:rPr lang="en-CA" sz="1700" b="1" dirty="0"/>
              <a:t>: </a:t>
            </a:r>
            <a:r>
              <a:rPr lang="en-CA" sz="1700" dirty="0" err="1"/>
              <a:t>Permet</a:t>
            </a:r>
            <a:r>
              <a:rPr lang="en-CA" sz="1700" dirty="0"/>
              <a:t> de </a:t>
            </a:r>
            <a:r>
              <a:rPr lang="en-CA" sz="1700" dirty="0" err="1"/>
              <a:t>sauvegarder</a:t>
            </a:r>
            <a:r>
              <a:rPr lang="en-CA" sz="1700" dirty="0"/>
              <a:t> et </a:t>
            </a:r>
            <a:r>
              <a:rPr lang="en-CA" sz="1700" dirty="0" err="1"/>
              <a:t>restaurer</a:t>
            </a:r>
            <a:r>
              <a:rPr lang="en-CA" sz="1700" dirty="0"/>
              <a:t> l’</a:t>
            </a:r>
            <a:r>
              <a:rPr lang="fr-CA" sz="1700" dirty="0"/>
              <a:t>état d’un objet à un moment donné sans révéler les détails de son implémentation</a:t>
            </a:r>
          </a:p>
          <a:p>
            <a:pPr marL="742950" lvl="1" indent="-285750"/>
            <a:r>
              <a:rPr lang="fr-CA" sz="1700" dirty="0">
                <a:highlight>
                  <a:srgbClr val="FFFF00"/>
                </a:highlight>
              </a:rPr>
              <a:t>Maintenant un </a:t>
            </a:r>
            <a:r>
              <a:rPr lang="fr-CA" sz="1700" dirty="0" err="1">
                <a:highlight>
                  <a:srgbClr val="FFFF00"/>
                </a:highlight>
              </a:rPr>
              <a:t>standand</a:t>
            </a:r>
            <a:r>
              <a:rPr lang="fr-CA" sz="1700" dirty="0">
                <a:highlight>
                  <a:srgbClr val="FFFF00"/>
                </a:highlight>
              </a:rPr>
              <a:t> dans pratiquement toutes les applications </a:t>
            </a:r>
          </a:p>
          <a:p>
            <a:pPr marL="742950" lvl="1" indent="-285750"/>
            <a:r>
              <a:rPr lang="fr-CA" sz="1700" b="1" dirty="0"/>
              <a:t>Exemple: </a:t>
            </a:r>
            <a:r>
              <a:rPr lang="fr-CA" sz="1700" dirty="0"/>
              <a:t>Do, Undo lorsqu’on écrit du texte</a:t>
            </a:r>
            <a:endParaRPr lang="en-CA" sz="1700" dirty="0"/>
          </a:p>
          <a:p>
            <a:endParaRPr lang="en-CA" sz="2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0C8AB90-EA0D-4A54-BDC6-15FC860A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63" y="3710907"/>
            <a:ext cx="2338301" cy="1169150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15848177-7020-4664-84F7-B26F5843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47" y="2665142"/>
            <a:ext cx="2824614" cy="282461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2DABDB-43FB-4EF7-B778-7CC5990E3540}"/>
              </a:ext>
            </a:extLst>
          </p:cNvPr>
          <p:cNvCxnSpPr>
            <a:cxnSpLocks/>
          </p:cNvCxnSpPr>
          <p:nvPr/>
        </p:nvCxnSpPr>
        <p:spPr>
          <a:xfrm>
            <a:off x="6258187" y="4186106"/>
            <a:ext cx="238647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C25ADD-4FD5-4E69-B09D-EA449381340E}"/>
              </a:ext>
            </a:extLst>
          </p:cNvPr>
          <p:cNvSpPr txBox="1"/>
          <p:nvPr/>
        </p:nvSpPr>
        <p:spPr>
          <a:xfrm>
            <a:off x="4824147" y="5151202"/>
            <a:ext cx="655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fr-CA" sz="1200" i="1" dirty="0"/>
              <a:t>(On prend une </a:t>
            </a:r>
            <a:r>
              <a:rPr lang="en-CA" sz="1200" i="1" dirty="0"/>
              <a:t>“photo” de </a:t>
            </a:r>
            <a:r>
              <a:rPr lang="en-CA" sz="1200" i="1" dirty="0" err="1"/>
              <a:t>l’état</a:t>
            </a:r>
            <a:r>
              <a:rPr lang="en-CA" sz="1200" i="1" dirty="0"/>
              <a:t> (le text et la position de son </a:t>
            </a:r>
            <a:r>
              <a:rPr lang="en-CA" sz="1200" i="1" dirty="0" err="1"/>
              <a:t>curseur</a:t>
            </a:r>
            <a:r>
              <a:rPr lang="en-CA" sz="1200" i="1" dirty="0"/>
              <a:t>) du </a:t>
            </a:r>
            <a:r>
              <a:rPr lang="en-CA" sz="1200" i="1" dirty="0" err="1"/>
              <a:t>TextBox</a:t>
            </a:r>
            <a:r>
              <a:rPr lang="en-CA" sz="1200" i="1" dirty="0"/>
              <a:t> a un moment </a:t>
            </a:r>
            <a:r>
              <a:rPr lang="en-CA" sz="1200" i="1" dirty="0" err="1"/>
              <a:t>donn</a:t>
            </a:r>
            <a:r>
              <a:rPr lang="fr-CA" sz="1200" i="1" dirty="0"/>
              <a:t>é)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60181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0E494-A041-49FC-A7ED-8832B44A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CA" sz="4800" b="1" dirty="0"/>
              <a:t>Memento (suite)</a:t>
            </a:r>
            <a:endParaRPr lang="en-CA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BF3A3-B73C-4909-8619-5ADCD5FB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2304661"/>
            <a:ext cx="11009351" cy="4754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 dirty="0" err="1">
                <a:latin typeface="+mn-lt"/>
                <a:ea typeface="+mn-ea"/>
                <a:cs typeface="+mn-cs"/>
              </a:rPr>
              <a:t>Impl</a:t>
            </a:r>
            <a:r>
              <a:rPr lang="fr-CA" sz="2200" b="1" dirty="0" err="1"/>
              <a:t>émentation</a:t>
            </a:r>
            <a:r>
              <a:rPr lang="fr-CA" sz="2200" b="1" dirty="0"/>
              <a:t> de base</a:t>
            </a:r>
            <a:endParaRPr lang="en-US" sz="2200" b="1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62138A-BA38-4A9A-9453-658FF235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53" y="2746795"/>
            <a:ext cx="65913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5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94A7D-A2B6-477D-B32B-274FB14D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CA" sz="5400" b="1" dirty="0"/>
              <a:t>Memento (suite)</a:t>
            </a:r>
            <a:endParaRPr lang="en-CA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5DB7-96D5-49C3-9F36-0DBE63B6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06" y="2389218"/>
            <a:ext cx="10143668" cy="385269"/>
          </a:xfrm>
        </p:spPr>
        <p:txBody>
          <a:bodyPr anchor="ctr">
            <a:normAutofit fontScale="92500" lnSpcReduction="10000"/>
          </a:bodyPr>
          <a:lstStyle/>
          <a:p>
            <a:r>
              <a:rPr lang="fr-CA" sz="2400" b="1" dirty="0"/>
              <a:t>Implémentation complète</a:t>
            </a:r>
            <a:endParaRPr lang="en-CA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C0A51-8787-41CD-A093-2406681F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5" y="2329715"/>
            <a:ext cx="6120015" cy="38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2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1BE0E-6958-4632-B5B8-765828BB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CA" sz="5400" b="1" dirty="0"/>
              <a:t>Memento (suite)</a:t>
            </a:r>
            <a:endParaRPr lang="en-CA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7A076-4546-46CA-9173-7B16A396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2" y="2450420"/>
            <a:ext cx="9497236" cy="385269"/>
          </a:xfrm>
        </p:spPr>
        <p:txBody>
          <a:bodyPr anchor="ctr">
            <a:normAutofit fontScale="92500" lnSpcReduction="10000"/>
          </a:bodyPr>
          <a:lstStyle/>
          <a:p>
            <a:r>
              <a:rPr lang="fr-CA" sz="2400" b="1" dirty="0"/>
              <a:t>Forces et faiblesses</a:t>
            </a:r>
            <a:endParaRPr lang="en-CA" sz="2400" b="1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357AD3C-90A5-4219-BC5D-E4C24ADD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67" y="2270377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ED7FE7-108B-4F78-8432-D8A6E6CDB85C}"/>
              </a:ext>
            </a:extLst>
          </p:cNvPr>
          <p:cNvSpPr txBox="1"/>
          <p:nvPr/>
        </p:nvSpPr>
        <p:spPr>
          <a:xfrm>
            <a:off x="808638" y="3419224"/>
            <a:ext cx="41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dirty="0"/>
              <a:t>Il est possible de sauvegarder l</a:t>
            </a:r>
            <a:r>
              <a:rPr lang="en-CA" dirty="0"/>
              <a:t>’</a:t>
            </a:r>
            <a:r>
              <a:rPr lang="fr-CA" dirty="0"/>
              <a:t>état de l</a:t>
            </a:r>
            <a:r>
              <a:rPr lang="en-CA" dirty="0"/>
              <a:t>’</a:t>
            </a:r>
            <a:r>
              <a:rPr lang="en-CA" dirty="0" err="1"/>
              <a:t>objet</a:t>
            </a:r>
            <a:r>
              <a:rPr lang="en-CA" dirty="0"/>
              <a:t> sans </a:t>
            </a:r>
            <a:r>
              <a:rPr lang="en-CA" dirty="0" err="1"/>
              <a:t>briser</a:t>
            </a:r>
            <a:r>
              <a:rPr lang="en-CA" dirty="0"/>
              <a:t> le </a:t>
            </a:r>
            <a:r>
              <a:rPr lang="en-CA" dirty="0" err="1"/>
              <a:t>principe</a:t>
            </a:r>
            <a:r>
              <a:rPr lang="en-CA" dirty="0"/>
              <a:t> </a:t>
            </a:r>
            <a:r>
              <a:rPr lang="en-CA" dirty="0" err="1"/>
              <a:t>d’encapsulation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4710F-9556-4621-AD57-255CA0E59B0A}"/>
              </a:ext>
            </a:extLst>
          </p:cNvPr>
          <p:cNvSpPr txBox="1"/>
          <p:nvPr/>
        </p:nvSpPr>
        <p:spPr>
          <a:xfrm>
            <a:off x="808637" y="4563135"/>
            <a:ext cx="41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CA" dirty="0"/>
              <a:t>Le code de </a:t>
            </a:r>
            <a:r>
              <a:rPr lang="en-CA" dirty="0" err="1"/>
              <a:t>l’originator</a:t>
            </a:r>
            <a:r>
              <a:rPr lang="en-CA" dirty="0"/>
              <a:t> </a:t>
            </a:r>
            <a:r>
              <a:rPr lang="en-CA" dirty="0" err="1"/>
              <a:t>reste</a:t>
            </a:r>
            <a:r>
              <a:rPr lang="en-CA" dirty="0"/>
              <a:t> simple </a:t>
            </a:r>
            <a:r>
              <a:rPr lang="en-CA" dirty="0" err="1"/>
              <a:t>puisque</a:t>
            </a:r>
            <a:r>
              <a:rPr lang="en-CA" dirty="0"/>
              <a:t> </a:t>
            </a:r>
            <a:r>
              <a:rPr lang="en-CA" dirty="0" err="1"/>
              <a:t>c’est</a:t>
            </a:r>
            <a:r>
              <a:rPr lang="en-CA" dirty="0"/>
              <a:t> le caretaker qui </a:t>
            </a:r>
            <a:r>
              <a:rPr lang="en-CA" dirty="0" err="1"/>
              <a:t>s’occupe</a:t>
            </a:r>
            <a:r>
              <a:rPr lang="en-CA" dirty="0"/>
              <a:t> de </a:t>
            </a:r>
            <a:r>
              <a:rPr lang="en-CA" dirty="0" err="1"/>
              <a:t>maintenir</a:t>
            </a:r>
            <a:r>
              <a:rPr lang="en-CA" dirty="0"/>
              <a:t> </a:t>
            </a:r>
            <a:r>
              <a:rPr lang="en-CA" dirty="0" err="1"/>
              <a:t>l’historique</a:t>
            </a:r>
            <a:r>
              <a:rPr lang="en-CA" dirty="0"/>
              <a:t> des </a:t>
            </a:r>
            <a:r>
              <a:rPr lang="fr-CA" dirty="0"/>
              <a:t>états de l</a:t>
            </a:r>
            <a:r>
              <a:rPr lang="en-CA" dirty="0"/>
              <a:t>’</a:t>
            </a:r>
            <a:r>
              <a:rPr lang="fr-CA" dirty="0" err="1"/>
              <a:t>originator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9A213-82FE-4391-A21D-C4A3B08905D8}"/>
              </a:ext>
            </a:extLst>
          </p:cNvPr>
          <p:cNvSpPr txBox="1"/>
          <p:nvPr/>
        </p:nvSpPr>
        <p:spPr>
          <a:xfrm>
            <a:off x="5513463" y="3427020"/>
            <a:ext cx="41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possible que </a:t>
            </a:r>
            <a:r>
              <a:rPr lang="en-CA" dirty="0" err="1"/>
              <a:t>l’application</a:t>
            </a:r>
            <a:r>
              <a:rPr lang="en-CA" dirty="0"/>
              <a:t> </a:t>
            </a:r>
            <a:r>
              <a:rPr lang="en-CA" dirty="0" err="1"/>
              <a:t>consomme</a:t>
            </a:r>
            <a:r>
              <a:rPr lang="en-CA" dirty="0"/>
              <a:t> trop de RAM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l’on</a:t>
            </a:r>
            <a:r>
              <a:rPr lang="en-CA" dirty="0"/>
              <a:t> </a:t>
            </a:r>
            <a:r>
              <a:rPr lang="en-CA" dirty="0" err="1"/>
              <a:t>cr</a:t>
            </a:r>
            <a:r>
              <a:rPr lang="fr-CA" dirty="0" err="1"/>
              <a:t>ée</a:t>
            </a:r>
            <a:r>
              <a:rPr lang="fr-CA" dirty="0"/>
              <a:t> des </a:t>
            </a:r>
            <a:r>
              <a:rPr lang="fr-CA" dirty="0" err="1"/>
              <a:t>mementos</a:t>
            </a:r>
            <a:r>
              <a:rPr lang="fr-CA" dirty="0"/>
              <a:t> trop souvent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96A8E-18C6-4DD5-A2CC-A43F8FCE7375}"/>
              </a:ext>
            </a:extLst>
          </p:cNvPr>
          <p:cNvSpPr txBox="1"/>
          <p:nvPr/>
        </p:nvSpPr>
        <p:spPr>
          <a:xfrm>
            <a:off x="5513464" y="4571249"/>
            <a:ext cx="41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CA" dirty="0"/>
              <a:t>Le caretaker </a:t>
            </a:r>
            <a:r>
              <a:rPr lang="en-CA" dirty="0" err="1"/>
              <a:t>devrait</a:t>
            </a:r>
            <a:r>
              <a:rPr lang="en-CA" dirty="0"/>
              <a:t> </a:t>
            </a:r>
            <a:r>
              <a:rPr lang="en-CA" dirty="0" err="1"/>
              <a:t>suivre</a:t>
            </a:r>
            <a:r>
              <a:rPr lang="en-CA" dirty="0"/>
              <a:t> le cycle de vie de </a:t>
            </a:r>
            <a:r>
              <a:rPr lang="en-CA" dirty="0" err="1"/>
              <a:t>l’originator</a:t>
            </a:r>
            <a:r>
              <a:rPr lang="en-CA" dirty="0"/>
              <a:t> pour d</a:t>
            </a:r>
            <a:r>
              <a:rPr lang="fr-CA" dirty="0" err="1"/>
              <a:t>étruire</a:t>
            </a:r>
            <a:r>
              <a:rPr lang="fr-CA" dirty="0"/>
              <a:t> les </a:t>
            </a:r>
            <a:r>
              <a:rPr lang="fr-CA" dirty="0" err="1"/>
              <a:t>mementos</a:t>
            </a:r>
            <a:r>
              <a:rPr lang="fr-CA" dirty="0"/>
              <a:t> </a:t>
            </a:r>
            <a:r>
              <a:rPr lang="fr-CA" dirty="0" err="1"/>
              <a:t>obselètes</a:t>
            </a:r>
            <a:r>
              <a:rPr lang="fr-CA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27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C84C2-F3AB-4109-B9AA-55B14CA3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CA" sz="5400" b="1"/>
              <a:t>Contenu</a:t>
            </a:r>
            <a:endParaRPr lang="en-CA" sz="5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2EF7-A295-42DF-B622-F9837855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fr-CA" sz="2400"/>
              <a:t>Survol rapide des patrons de conception utilisés dans le projet.</a:t>
            </a:r>
          </a:p>
          <a:p>
            <a:r>
              <a:rPr lang="fr-CA" sz="2400"/>
              <a:t>Présentation du patron de conception memento.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7273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272E4-EA17-4F15-8062-0FD660DF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CA" sz="5400" b="1"/>
              <a:t>Patrons de conception utilisés</a:t>
            </a:r>
            <a:endParaRPr lang="en-CA" sz="5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A777-54FD-4E0B-AC84-F29121C1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fr-CA" sz="2400" dirty="0"/>
              <a:t>MVVM (sans le model pour ce projet)</a:t>
            </a:r>
          </a:p>
          <a:p>
            <a:r>
              <a:rPr lang="en-CA" sz="2400" dirty="0"/>
              <a:t>Observer</a:t>
            </a:r>
          </a:p>
          <a:p>
            <a:r>
              <a:rPr lang="en-CA" sz="2400" dirty="0"/>
              <a:t>Iterator</a:t>
            </a:r>
          </a:p>
          <a:p>
            <a:r>
              <a:rPr lang="en-CA" sz="2400" dirty="0"/>
              <a:t>Command</a:t>
            </a:r>
          </a:p>
          <a:p>
            <a:r>
              <a:rPr lang="en-CA" sz="2400" b="1"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31507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511B3-07CF-4C6B-8218-B38929D7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fr-CA" sz="4000" b="1" dirty="0"/>
              <a:t>MVVM</a:t>
            </a:r>
            <a:endParaRPr lang="en-CA" sz="40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1D9C-5542-4326-9F91-37BD2DA8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2290826"/>
            <a:ext cx="5278066" cy="2801923"/>
          </a:xfrm>
        </p:spPr>
        <p:txBody>
          <a:bodyPr anchor="ctr">
            <a:normAutofit lnSpcReduction="10000"/>
          </a:bodyPr>
          <a:lstStyle/>
          <a:p>
            <a:r>
              <a:rPr lang="fr-CA" sz="2000" b="1" dirty="0" err="1"/>
              <a:t>View</a:t>
            </a:r>
            <a:r>
              <a:rPr lang="fr-CA" sz="2000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000" dirty="0"/>
              <a:t>Interface graphique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000" dirty="0"/>
              <a:t>Ne contient aucune logique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000" dirty="0"/>
              <a:t>Utilise un </a:t>
            </a:r>
            <a:r>
              <a:rPr lang="fr-CA" sz="2000" dirty="0" err="1"/>
              <a:t>DataContext</a:t>
            </a:r>
            <a:r>
              <a:rPr lang="fr-CA" sz="2000" dirty="0"/>
              <a:t>(ViewModel)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000" dirty="0"/>
              <a:t>Binding des propriétés des contrôles sur les propriétés du ViewModel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000" dirty="0"/>
              <a:t>Aucune connaissance du Model, la </a:t>
            </a:r>
            <a:r>
              <a:rPr lang="fr-CA" sz="2000" dirty="0" err="1"/>
              <a:t>View</a:t>
            </a:r>
            <a:r>
              <a:rPr lang="fr-CA" sz="2000" dirty="0"/>
              <a:t> ne fait </a:t>
            </a:r>
            <a:r>
              <a:rPr lang="fr-CA" sz="2000" dirty="0" err="1"/>
              <a:t>qu</a:t>
            </a:r>
            <a:r>
              <a:rPr lang="en-CA" sz="2000" dirty="0"/>
              <a:t>’</a:t>
            </a:r>
            <a:r>
              <a:rPr lang="en-CA" sz="2000" dirty="0" err="1"/>
              <a:t>afficher</a:t>
            </a:r>
            <a:r>
              <a:rPr lang="en-CA" sz="2000" dirty="0"/>
              <a:t> </a:t>
            </a:r>
            <a:r>
              <a:rPr lang="en-CA" sz="2000" dirty="0" err="1"/>
              <a:t>ce</a:t>
            </a:r>
            <a:r>
              <a:rPr lang="en-CA" sz="2000" dirty="0"/>
              <a:t> </a:t>
            </a:r>
            <a:r>
              <a:rPr lang="en-CA" sz="2000" dirty="0" err="1"/>
              <a:t>qu’on</a:t>
            </a:r>
            <a:r>
              <a:rPr lang="en-CA" sz="2000" dirty="0"/>
              <a:t> </a:t>
            </a:r>
            <a:r>
              <a:rPr lang="en-CA" sz="2000" dirty="0" err="1"/>
              <a:t>lui</a:t>
            </a:r>
            <a:r>
              <a:rPr lang="en-CA" sz="2000" dirty="0"/>
              <a:t> </a:t>
            </a:r>
            <a:r>
              <a:rPr lang="en-CA" sz="2000" dirty="0" err="1"/>
              <a:t>demande</a:t>
            </a:r>
            <a:r>
              <a:rPr lang="en-CA" sz="2000" dirty="0"/>
              <a:t> </a:t>
            </a:r>
            <a:r>
              <a:rPr lang="en-CA" sz="2000" dirty="0" err="1"/>
              <a:t>d’afficher</a:t>
            </a:r>
            <a:endParaRPr lang="fr-CA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CED3A-E1D7-4E58-9C76-D691254F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956870"/>
            <a:ext cx="4397433" cy="176879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C1328-9C06-4478-9416-2DD084E4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05" y="3707894"/>
            <a:ext cx="4233204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A26F3-AECB-4ECA-A5BA-16A7D65E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CA" sz="4000" b="1" dirty="0"/>
              <a:t>MVVM (suite)</a:t>
            </a:r>
            <a:endParaRPr lang="en-CA" sz="40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0CFC-E05C-4603-B8EC-BFC6E5F6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fr-CA" sz="2000" b="1" dirty="0"/>
              <a:t>ViewModel: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Expose des </a:t>
            </a:r>
            <a:r>
              <a:rPr lang="en-CA" sz="2000" dirty="0" err="1"/>
              <a:t>propriétés</a:t>
            </a:r>
            <a:r>
              <a:rPr lang="en-CA" sz="2000" dirty="0"/>
              <a:t> </a:t>
            </a:r>
            <a:r>
              <a:rPr lang="en-CA" sz="2000" dirty="0" err="1"/>
              <a:t>ou</a:t>
            </a:r>
            <a:r>
              <a:rPr lang="en-CA" sz="2000" dirty="0"/>
              <a:t> des </a:t>
            </a:r>
            <a:r>
              <a:rPr lang="en-CA" sz="2000" dirty="0" err="1"/>
              <a:t>commandes</a:t>
            </a:r>
            <a:r>
              <a:rPr lang="en-CA" sz="2000" dirty="0"/>
              <a:t> sur </a:t>
            </a:r>
            <a:r>
              <a:rPr lang="en-CA" sz="2000" dirty="0" err="1"/>
              <a:t>lesquels</a:t>
            </a:r>
            <a:r>
              <a:rPr lang="en-CA" sz="2000" dirty="0"/>
              <a:t> la View </a:t>
            </a:r>
            <a:r>
              <a:rPr lang="en-CA" sz="2000" dirty="0" err="1"/>
              <a:t>peut</a:t>
            </a:r>
            <a:r>
              <a:rPr lang="en-CA" sz="2000" dirty="0"/>
              <a:t> se binder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Fait le </a:t>
            </a:r>
            <a:r>
              <a:rPr lang="en-CA" sz="2000" dirty="0" err="1"/>
              <a:t>pont</a:t>
            </a:r>
            <a:r>
              <a:rPr lang="en-CA" sz="2000" dirty="0"/>
              <a:t> entre le Model et la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2000" dirty="0"/>
              <a:t>Ne garde pas de référence de sa </a:t>
            </a:r>
            <a:r>
              <a:rPr lang="fr-CA" sz="2000" dirty="0" err="1"/>
              <a:t>View</a:t>
            </a:r>
            <a:endParaRPr lang="fr-CA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CA" sz="2000" b="1" i="0" dirty="0">
              <a:effectLst/>
              <a:latin typeface="Raleway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CA" sz="2000" b="0" i="0" dirty="0">
              <a:effectLst/>
              <a:latin typeface="Raleway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CA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439D4-480A-4D8B-B2AE-A9779FAC7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33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CBA34-ECF2-4412-8798-693F798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CA" sz="3600" b="1" dirty="0"/>
              <a:t>MVVM (suite)</a:t>
            </a:r>
            <a:endParaRPr lang="en-CA" sz="3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AA96-984F-4CE3-ACC1-20BE6ABA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44" y="2389087"/>
            <a:ext cx="4282984" cy="903261"/>
          </a:xfrm>
        </p:spPr>
        <p:txBody>
          <a:bodyPr anchor="ctr">
            <a:normAutofit/>
          </a:bodyPr>
          <a:lstStyle/>
          <a:p>
            <a:r>
              <a:rPr lang="fr-CA" sz="1800" b="1" dirty="0"/>
              <a:t>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800" dirty="0" err="1"/>
              <a:t>Accès</a:t>
            </a:r>
            <a:r>
              <a:rPr lang="en-CA" sz="1800" dirty="0"/>
              <a:t> au </a:t>
            </a:r>
            <a:r>
              <a:rPr lang="en-CA" sz="1800" dirty="0" err="1"/>
              <a:t>modèle</a:t>
            </a:r>
            <a:r>
              <a:rPr lang="en-CA" sz="1800" dirty="0"/>
              <a:t> de </a:t>
            </a:r>
            <a:r>
              <a:rPr lang="en-CA" sz="1800" dirty="0" err="1"/>
              <a:t>domaine</a:t>
            </a:r>
            <a:r>
              <a:rPr lang="en-CA" sz="1800" dirty="0"/>
              <a:t> </a:t>
            </a:r>
            <a:r>
              <a:rPr lang="en-CA" sz="1800" dirty="0" err="1"/>
              <a:t>ou</a:t>
            </a:r>
            <a:r>
              <a:rPr lang="en-CA" sz="1800" dirty="0"/>
              <a:t> à la </a:t>
            </a:r>
            <a:r>
              <a:rPr lang="en-CA" sz="1800" dirty="0" err="1"/>
              <a:t>couche</a:t>
            </a:r>
            <a:r>
              <a:rPr lang="en-CA" sz="1800" dirty="0"/>
              <a:t> de </a:t>
            </a:r>
            <a:r>
              <a:rPr lang="en-CA" sz="1800" dirty="0" err="1"/>
              <a:t>données</a:t>
            </a:r>
            <a:endParaRPr lang="en-CA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5A3B8E-269B-45B2-A8C5-1A01C749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461327"/>
            <a:ext cx="5628018" cy="17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9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D7237-3F81-4D96-8216-6B8BBBDD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CA" sz="3600" b="1" dirty="0"/>
              <a:t>Observer</a:t>
            </a:r>
            <a:endParaRPr lang="en-CA" sz="3600" b="1" dirty="0"/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59CA-2887-4F6C-B65B-010A3207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713488"/>
            <a:ext cx="4530898" cy="1640930"/>
          </a:xfrm>
        </p:spPr>
        <p:txBody>
          <a:bodyPr anchor="ctr">
            <a:normAutofit/>
          </a:bodyPr>
          <a:lstStyle/>
          <a:p>
            <a:r>
              <a:rPr lang="fr-CA" sz="2000" dirty="0" err="1"/>
              <a:t>Implementation</a:t>
            </a:r>
            <a:r>
              <a:rPr lang="fr-CA" sz="2000" dirty="0"/>
              <a:t> de l</a:t>
            </a:r>
            <a:r>
              <a:rPr lang="en-CA" sz="2000" dirty="0"/>
              <a:t>’interface </a:t>
            </a:r>
            <a:r>
              <a:rPr lang="en-CA" sz="2000" dirty="0" err="1"/>
              <a:t>INotifyPropertyChanged</a:t>
            </a:r>
            <a:r>
              <a:rPr lang="en-CA" sz="2000" dirty="0"/>
              <a:t> et utilisation des collections </a:t>
            </a:r>
            <a:r>
              <a:rPr lang="en-CA" sz="2000" dirty="0" err="1"/>
              <a:t>ObservableCollection</a:t>
            </a:r>
            <a:r>
              <a:rPr lang="en-CA" sz="2000" dirty="0"/>
              <a:t> au </a:t>
            </a:r>
            <a:r>
              <a:rPr lang="en-CA" sz="2000" dirty="0" err="1"/>
              <a:t>niveau</a:t>
            </a:r>
            <a:r>
              <a:rPr lang="en-CA" sz="2000" dirty="0"/>
              <a:t> du ViewModel</a:t>
            </a:r>
          </a:p>
          <a:p>
            <a:endParaRPr lang="en-CA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1A0B95-A77F-432E-805A-3B2034AC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89" y="3628114"/>
            <a:ext cx="5150277" cy="2639517"/>
          </a:xfrm>
          <a:prstGeom prst="rect">
            <a:avLst/>
          </a:prstGeom>
        </p:spPr>
      </p:pic>
      <p:sp>
        <p:nvSpPr>
          <p:cNvPr id="53" name="Rectangle 4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10BF771-7480-4F67-8CA9-78D25421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89" y="2780068"/>
            <a:ext cx="5150277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7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2BD9B-6795-4146-AF06-1A5B9EC8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Iterator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AD89-A90A-4DE5-BE1C-5EB4257D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4" y="2333783"/>
            <a:ext cx="4282984" cy="6309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latin typeface="+mn-lt"/>
                <a:ea typeface="+mn-ea"/>
                <a:cs typeface="+mn-cs"/>
              </a:rPr>
              <a:t>foreach de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c#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2C0BC-EE37-4F20-99B7-039D232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50" y="2289009"/>
            <a:ext cx="5628018" cy="22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AA679-6F16-4560-AA49-E56EA87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 b="1" dirty="0"/>
              <a:t>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13A8-F018-4EC2-B727-CAD6D597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32" y="2277103"/>
            <a:ext cx="4282984" cy="1640155"/>
          </a:xfrm>
        </p:spPr>
        <p:txBody>
          <a:bodyPr anchor="ctr">
            <a:normAutofit/>
          </a:bodyPr>
          <a:lstStyle/>
          <a:p>
            <a:r>
              <a:rPr lang="en-CA" sz="1800" dirty="0" err="1"/>
              <a:t>Instanciation</a:t>
            </a:r>
            <a:r>
              <a:rPr lang="en-CA" sz="1800" dirty="0"/>
              <a:t> de </a:t>
            </a:r>
            <a:r>
              <a:rPr lang="en-CA" sz="1800" dirty="0" err="1"/>
              <a:t>commandes</a:t>
            </a:r>
            <a:r>
              <a:rPr lang="en-CA" sz="1800" dirty="0"/>
              <a:t> par le ViewModel sur </a:t>
            </a:r>
            <a:r>
              <a:rPr lang="en-CA" sz="1800" dirty="0" err="1"/>
              <a:t>lesquels</a:t>
            </a:r>
            <a:r>
              <a:rPr lang="en-CA" sz="1800" dirty="0"/>
              <a:t> la View se bind</a:t>
            </a:r>
          </a:p>
          <a:p>
            <a:r>
              <a:rPr lang="en-CA" sz="1800" dirty="0"/>
              <a:t>La View </a:t>
            </a:r>
            <a:r>
              <a:rPr lang="en-CA" sz="1800" dirty="0" err="1"/>
              <a:t>appel</a:t>
            </a:r>
            <a:r>
              <a:rPr lang="en-CA" sz="1800" dirty="0"/>
              <a:t> la </a:t>
            </a:r>
            <a:r>
              <a:rPr lang="en-CA" sz="1800" dirty="0" err="1"/>
              <a:t>méthode</a:t>
            </a:r>
            <a:r>
              <a:rPr lang="en-CA" sz="1800" dirty="0"/>
              <a:t> “Execute” de la </a:t>
            </a:r>
            <a:r>
              <a:rPr lang="en-CA" sz="1800" dirty="0" err="1"/>
              <a:t>commande</a:t>
            </a:r>
            <a:r>
              <a:rPr lang="en-CA" sz="1800" dirty="0"/>
              <a:t> qui </a:t>
            </a:r>
            <a:r>
              <a:rPr lang="en-CA" sz="1800" dirty="0" err="1"/>
              <a:t>implémente</a:t>
            </a:r>
            <a:r>
              <a:rPr lang="en-CA" sz="1800" dirty="0"/>
              <a:t> </a:t>
            </a:r>
            <a:r>
              <a:rPr lang="en-CA" sz="1800" dirty="0" err="1"/>
              <a:t>l’interface</a:t>
            </a:r>
            <a:r>
              <a:rPr lang="en-CA" sz="1800" dirty="0"/>
              <a:t> “Command”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867AD-4CEE-493F-8EBA-09BC8511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70" y="2165163"/>
            <a:ext cx="5628018" cy="29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1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380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Wingdings</vt:lpstr>
      <vt:lpstr>Office Theme</vt:lpstr>
      <vt:lpstr>Qualité des applications </vt:lpstr>
      <vt:lpstr>Contenu</vt:lpstr>
      <vt:lpstr>Patrons de conception utilisés</vt:lpstr>
      <vt:lpstr>MVVM</vt:lpstr>
      <vt:lpstr>MVVM (suite)</vt:lpstr>
      <vt:lpstr>MVVM (suite)</vt:lpstr>
      <vt:lpstr>Observer</vt:lpstr>
      <vt:lpstr>Iterator</vt:lpstr>
      <vt:lpstr>Command</vt:lpstr>
      <vt:lpstr>Command (suite)</vt:lpstr>
      <vt:lpstr>Memento</vt:lpstr>
      <vt:lpstr>Memento (suite)</vt:lpstr>
      <vt:lpstr>Memento (suite)</vt:lpstr>
      <vt:lpstr>Memento (suite)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Qualité des applications</dc:title>
  <dc:creator>Cesare-Zurek Maxime</dc:creator>
  <cp:lastModifiedBy>Cesare-Zurek Maxime</cp:lastModifiedBy>
  <cp:revision>22</cp:revision>
  <dcterms:created xsi:type="dcterms:W3CDTF">2022-01-28T16:28:31Z</dcterms:created>
  <dcterms:modified xsi:type="dcterms:W3CDTF">2022-01-30T18:35:41Z</dcterms:modified>
</cp:coreProperties>
</file>