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00"/>
  </p:sldMasterIdLst>
  <p:sldIdLst>
    <p:sldId id="256" r:id="rId401"/>
    <p:sldId id="257" r:id="rId402"/>
    <p:sldId id="270" r:id="rId403"/>
    <p:sldId id="258" r:id="rId404"/>
    <p:sldId id="259" r:id="rId405"/>
    <p:sldId id="261" r:id="rId406"/>
    <p:sldId id="262" r:id="rId407"/>
    <p:sldId id="269" r:id="rId408"/>
    <p:sldId id="264" r:id="rId409"/>
    <p:sldId id="265" r:id="rId410"/>
    <p:sldId id="263" r:id="rId411"/>
    <p:sldId id="267" r:id="rId412"/>
    <p:sldId id="268" r:id="rId413"/>
    <p:sldId id="271" r:id="rId414"/>
    <p:sldId id="272" r:id="rId415"/>
    <p:sldId id="273" r:id="rId4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P3" id="{A1B29CB1-5474-4DEE-A3B7-FBC6A6A125D2}">
          <p14:sldIdLst>
            <p14:sldId id="256"/>
            <p14:sldId id="257"/>
            <p14:sldId id="270"/>
            <p14:sldId id="258"/>
            <p14:sldId id="259"/>
          </p14:sldIdLst>
        </p14:section>
        <p14:section name="NF" id="{C5F8EE31-506B-4BF8-A683-D49A2DDE71FE}">
          <p14:sldIdLst>
            <p14:sldId id="261"/>
            <p14:sldId id="262"/>
            <p14:sldId id="269"/>
            <p14:sldId id="264"/>
            <p14:sldId id="265"/>
          </p14:sldIdLst>
        </p14:section>
        <p14:section name="待定" id="{CBD5824C-5461-46D4-9DBD-5F2C1053DD38}">
          <p14:sldIdLst>
            <p14:sldId id="263"/>
            <p14:sldId id="267"/>
            <p14:sldId id="268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slide" Target="slides/slide2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slide" Target="slides/slide13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slide" Target="slides/slide4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slide" Target="slides/slide15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slide" Target="slides/slide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presProps" Target="presProps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slide" Target="slides/slide8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theme" Target="theme/theme1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slide" Target="slides/slide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slide" Target="slides/slide10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slideMaster" Target="slideMasters/slideMaster1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slide" Target="slides/slide11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slide" Target="slides/slide1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slide" Target="slides/slide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slide" Target="slides/slide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slide" Target="slides/slide14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slide" Target="slides/slide5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slide" Target="slides/slide16.xml"/><Relationship Id="rId220" Type="http://schemas.openxmlformats.org/officeDocument/2006/relationships/customXml" Target="../customXml/item220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slide" Target="slides/slide7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822-B9B0-4DE1-B5CB-CDB37BFE975E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3F4-C8AA-4207-8C13-BDB8212B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822-B9B0-4DE1-B5CB-CDB37BFE975E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3F4-C8AA-4207-8C13-BDB8212B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2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822-B9B0-4DE1-B5CB-CDB37BFE975E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3F4-C8AA-4207-8C13-BDB8212B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822-B9B0-4DE1-B5CB-CDB37BFE975E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3F4-C8AA-4207-8C13-BDB8212B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822-B9B0-4DE1-B5CB-CDB37BFE975E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3F4-C8AA-4207-8C13-BDB8212B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822-B9B0-4DE1-B5CB-CDB37BFE975E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3F4-C8AA-4207-8C13-BDB8212B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9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822-B9B0-4DE1-B5CB-CDB37BFE975E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3F4-C8AA-4207-8C13-BDB8212B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2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822-B9B0-4DE1-B5CB-CDB37BFE975E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3F4-C8AA-4207-8C13-BDB8212B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7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822-B9B0-4DE1-B5CB-CDB37BFE975E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3F4-C8AA-4207-8C13-BDB8212B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9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822-B9B0-4DE1-B5CB-CDB37BFE975E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3F4-C8AA-4207-8C13-BDB8212B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822-B9B0-4DE1-B5CB-CDB37BFE975E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3F4-C8AA-4207-8C13-BDB8212B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8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6822-B9B0-4DE1-B5CB-CDB37BFE975E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83F4-C8AA-4207-8C13-BDB8212B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9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6.xml"/><Relationship Id="rId18" Type="http://schemas.openxmlformats.org/officeDocument/2006/relationships/customXml" Target="../../customXml/item177.xml"/><Relationship Id="rId26" Type="http://schemas.openxmlformats.org/officeDocument/2006/relationships/customXml" Target="../../customXml/item394.xml"/><Relationship Id="rId39" Type="http://schemas.openxmlformats.org/officeDocument/2006/relationships/customXml" Target="../../customXml/item329.xml"/><Relationship Id="rId21" Type="http://schemas.openxmlformats.org/officeDocument/2006/relationships/customXml" Target="../../customXml/item197.xml"/><Relationship Id="rId34" Type="http://schemas.openxmlformats.org/officeDocument/2006/relationships/customXml" Target="../../customXml/item211.xml"/><Relationship Id="rId42" Type="http://schemas.openxmlformats.org/officeDocument/2006/relationships/customXml" Target="../../customXml/item364.xml"/><Relationship Id="rId47" Type="http://schemas.openxmlformats.org/officeDocument/2006/relationships/slideLayout" Target="../slideLayouts/slideLayout7.xml"/><Relationship Id="rId7" Type="http://schemas.openxmlformats.org/officeDocument/2006/relationships/customXml" Target="../../customXml/item53.xml"/><Relationship Id="rId2" Type="http://schemas.openxmlformats.org/officeDocument/2006/relationships/customXml" Target="../../customXml/item140.xml"/><Relationship Id="rId16" Type="http://schemas.openxmlformats.org/officeDocument/2006/relationships/customXml" Target="../../customXml/item333.xml"/><Relationship Id="rId29" Type="http://schemas.openxmlformats.org/officeDocument/2006/relationships/customXml" Target="../../customXml/item259.xml"/><Relationship Id="rId1" Type="http://schemas.openxmlformats.org/officeDocument/2006/relationships/customXml" Target="../../customXml/item169.xml"/><Relationship Id="rId6" Type="http://schemas.openxmlformats.org/officeDocument/2006/relationships/customXml" Target="../../customXml/item225.xml"/><Relationship Id="rId11" Type="http://schemas.openxmlformats.org/officeDocument/2006/relationships/customXml" Target="../../customXml/item375.xml"/><Relationship Id="rId24" Type="http://schemas.openxmlformats.org/officeDocument/2006/relationships/customXml" Target="../../customXml/item317.xml"/><Relationship Id="rId32" Type="http://schemas.openxmlformats.org/officeDocument/2006/relationships/customXml" Target="../../customXml/item128.xml"/><Relationship Id="rId37" Type="http://schemas.openxmlformats.org/officeDocument/2006/relationships/customXml" Target="../../customXml/item155.xml"/><Relationship Id="rId40" Type="http://schemas.openxmlformats.org/officeDocument/2006/relationships/customXml" Target="../../customXml/item198.xml"/><Relationship Id="rId45" Type="http://schemas.openxmlformats.org/officeDocument/2006/relationships/customXml" Target="../../customXml/item182.xml"/><Relationship Id="rId5" Type="http://schemas.openxmlformats.org/officeDocument/2006/relationships/customXml" Target="../../customXml/item196.xml"/><Relationship Id="rId15" Type="http://schemas.openxmlformats.org/officeDocument/2006/relationships/customXml" Target="../../customXml/item248.xml"/><Relationship Id="rId23" Type="http://schemas.openxmlformats.org/officeDocument/2006/relationships/customXml" Target="../../customXml/item64.xml"/><Relationship Id="rId28" Type="http://schemas.openxmlformats.org/officeDocument/2006/relationships/customXml" Target="../../customXml/item187.xml"/><Relationship Id="rId36" Type="http://schemas.openxmlformats.org/officeDocument/2006/relationships/customXml" Target="../../customXml/item242.xml"/><Relationship Id="rId10" Type="http://schemas.openxmlformats.org/officeDocument/2006/relationships/customXml" Target="../../customXml/item395.xml"/><Relationship Id="rId19" Type="http://schemas.openxmlformats.org/officeDocument/2006/relationships/customXml" Target="../../customXml/item270.xml"/><Relationship Id="rId31" Type="http://schemas.openxmlformats.org/officeDocument/2006/relationships/customXml" Target="../../customXml/item303.xml"/><Relationship Id="rId44" Type="http://schemas.openxmlformats.org/officeDocument/2006/relationships/customXml" Target="../../customXml/item181.xml"/><Relationship Id="rId4" Type="http://schemas.openxmlformats.org/officeDocument/2006/relationships/customXml" Target="../../customXml/item143.xml"/><Relationship Id="rId9" Type="http://schemas.openxmlformats.org/officeDocument/2006/relationships/customXml" Target="../../customXml/item389.xml"/><Relationship Id="rId14" Type="http://schemas.openxmlformats.org/officeDocument/2006/relationships/customXml" Target="../../customXml/item171.xml"/><Relationship Id="rId22" Type="http://schemas.openxmlformats.org/officeDocument/2006/relationships/customXml" Target="../../customXml/item232.xml"/><Relationship Id="rId27" Type="http://schemas.openxmlformats.org/officeDocument/2006/relationships/customXml" Target="../../customXml/item352.xml"/><Relationship Id="rId30" Type="http://schemas.openxmlformats.org/officeDocument/2006/relationships/customXml" Target="../../customXml/item229.xml"/><Relationship Id="rId35" Type="http://schemas.openxmlformats.org/officeDocument/2006/relationships/customXml" Target="../../customXml/item274.xml"/><Relationship Id="rId43" Type="http://schemas.openxmlformats.org/officeDocument/2006/relationships/customXml" Target="../../customXml/item384.xml"/><Relationship Id="rId48" Type="http://schemas.openxmlformats.org/officeDocument/2006/relationships/image" Target="../media/image1.png"/><Relationship Id="rId8" Type="http://schemas.openxmlformats.org/officeDocument/2006/relationships/customXml" Target="../../customXml/item208.xml"/><Relationship Id="rId3" Type="http://schemas.openxmlformats.org/officeDocument/2006/relationships/customXml" Target="../../customXml/item345.xml"/><Relationship Id="rId12" Type="http://schemas.openxmlformats.org/officeDocument/2006/relationships/customXml" Target="../../customXml/item152.xml"/><Relationship Id="rId17" Type="http://schemas.openxmlformats.org/officeDocument/2006/relationships/customXml" Target="../../customXml/item96.xml"/><Relationship Id="rId25" Type="http://schemas.openxmlformats.org/officeDocument/2006/relationships/customXml" Target="../../customXml/item326.xml"/><Relationship Id="rId33" Type="http://schemas.openxmlformats.org/officeDocument/2006/relationships/customXml" Target="../../customXml/item58.xml"/><Relationship Id="rId38" Type="http://schemas.openxmlformats.org/officeDocument/2006/relationships/customXml" Target="../../customXml/item26.xml"/><Relationship Id="rId46" Type="http://schemas.openxmlformats.org/officeDocument/2006/relationships/customXml" Target="../../customXml/item227.xml"/><Relationship Id="rId20" Type="http://schemas.openxmlformats.org/officeDocument/2006/relationships/customXml" Target="../../customXml/item275.xml"/><Relationship Id="rId41" Type="http://schemas.openxmlformats.org/officeDocument/2006/relationships/customXml" Target="../../customXml/item189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9.xml"/><Relationship Id="rId18" Type="http://schemas.openxmlformats.org/officeDocument/2006/relationships/customXml" Target="../../customXml/item307.xml"/><Relationship Id="rId26" Type="http://schemas.openxmlformats.org/officeDocument/2006/relationships/customXml" Target="../../customXml/item237.xml"/><Relationship Id="rId3" Type="http://schemas.openxmlformats.org/officeDocument/2006/relationships/customXml" Target="../../customXml/item166.xml"/><Relationship Id="rId21" Type="http://schemas.openxmlformats.org/officeDocument/2006/relationships/customXml" Target="../../customXml/item338.xml"/><Relationship Id="rId34" Type="http://schemas.openxmlformats.org/officeDocument/2006/relationships/image" Target="../media/image1.png"/><Relationship Id="rId7" Type="http://schemas.openxmlformats.org/officeDocument/2006/relationships/customXml" Target="../../customXml/item161.xml"/><Relationship Id="rId12" Type="http://schemas.openxmlformats.org/officeDocument/2006/relationships/customXml" Target="../../customXml/item216.xml"/><Relationship Id="rId17" Type="http://schemas.openxmlformats.org/officeDocument/2006/relationships/customXml" Target="../../customXml/item336.xml"/><Relationship Id="rId25" Type="http://schemas.openxmlformats.org/officeDocument/2006/relationships/customXml" Target="../../customXml/item33.xml"/><Relationship Id="rId33" Type="http://schemas.openxmlformats.org/officeDocument/2006/relationships/slideLayout" Target="../slideLayouts/slideLayout7.xml"/><Relationship Id="rId2" Type="http://schemas.openxmlformats.org/officeDocument/2006/relationships/customXml" Target="../../customXml/item82.xml"/><Relationship Id="rId16" Type="http://schemas.openxmlformats.org/officeDocument/2006/relationships/customXml" Target="../../customXml/item279.xml"/><Relationship Id="rId20" Type="http://schemas.openxmlformats.org/officeDocument/2006/relationships/customXml" Target="../../customXml/item353.xml"/><Relationship Id="rId29" Type="http://schemas.openxmlformats.org/officeDocument/2006/relationships/customXml" Target="../../customXml/item16.xml"/><Relationship Id="rId1" Type="http://schemas.openxmlformats.org/officeDocument/2006/relationships/customXml" Target="../../customXml/item200.xml"/><Relationship Id="rId6" Type="http://schemas.openxmlformats.org/officeDocument/2006/relationships/customXml" Target="../../customXml/item98.xml"/><Relationship Id="rId11" Type="http://schemas.openxmlformats.org/officeDocument/2006/relationships/customXml" Target="../../customXml/item122.xml"/><Relationship Id="rId24" Type="http://schemas.openxmlformats.org/officeDocument/2006/relationships/customXml" Target="../../customXml/item296.xml"/><Relationship Id="rId32" Type="http://schemas.openxmlformats.org/officeDocument/2006/relationships/customXml" Target="../../customXml/item85.xml"/><Relationship Id="rId5" Type="http://schemas.openxmlformats.org/officeDocument/2006/relationships/customXml" Target="../../customXml/item139.xml"/><Relationship Id="rId15" Type="http://schemas.openxmlformats.org/officeDocument/2006/relationships/customXml" Target="../../customXml/item280.xml"/><Relationship Id="rId23" Type="http://schemas.openxmlformats.org/officeDocument/2006/relationships/customXml" Target="../../customXml/item38.xml"/><Relationship Id="rId28" Type="http://schemas.openxmlformats.org/officeDocument/2006/relationships/customXml" Target="../../customXml/item39.xml"/><Relationship Id="rId10" Type="http://schemas.openxmlformats.org/officeDocument/2006/relationships/customXml" Target="../../customXml/item113.xml"/><Relationship Id="rId19" Type="http://schemas.openxmlformats.org/officeDocument/2006/relationships/customXml" Target="../../customXml/item226.xml"/><Relationship Id="rId31" Type="http://schemas.openxmlformats.org/officeDocument/2006/relationships/customXml" Target="../../customXml/item61.xml"/><Relationship Id="rId4" Type="http://schemas.openxmlformats.org/officeDocument/2006/relationships/customXml" Target="../../customXml/item265.xml"/><Relationship Id="rId9" Type="http://schemas.openxmlformats.org/officeDocument/2006/relationships/customXml" Target="../../customXml/item175.xml"/><Relationship Id="rId14" Type="http://schemas.openxmlformats.org/officeDocument/2006/relationships/customXml" Target="../../customXml/item217.xml"/><Relationship Id="rId22" Type="http://schemas.openxmlformats.org/officeDocument/2006/relationships/customXml" Target="../../customXml/item127.xml"/><Relationship Id="rId27" Type="http://schemas.openxmlformats.org/officeDocument/2006/relationships/customXml" Target="../../customXml/item101.xml"/><Relationship Id="rId30" Type="http://schemas.openxmlformats.org/officeDocument/2006/relationships/customXml" Target="../../customXml/item201.xml"/><Relationship Id="rId8" Type="http://schemas.openxmlformats.org/officeDocument/2006/relationships/customXml" Target="../../customXml/item4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8.xml"/><Relationship Id="rId13" Type="http://schemas.openxmlformats.org/officeDocument/2006/relationships/customXml" Target="../../customXml/item272.xml"/><Relationship Id="rId3" Type="http://schemas.openxmlformats.org/officeDocument/2006/relationships/customXml" Target="../../customXml/item346.xml"/><Relationship Id="rId7" Type="http://schemas.openxmlformats.org/officeDocument/2006/relationships/customXml" Target="../../customXml/item184.xml"/><Relationship Id="rId12" Type="http://schemas.openxmlformats.org/officeDocument/2006/relationships/customXml" Target="../../customXml/item292.xml"/><Relationship Id="rId2" Type="http://schemas.openxmlformats.org/officeDocument/2006/relationships/customXml" Target="../../customXml/item219.xml"/><Relationship Id="rId1" Type="http://schemas.openxmlformats.org/officeDocument/2006/relationships/customXml" Target="../../customXml/item393.xml"/><Relationship Id="rId6" Type="http://schemas.openxmlformats.org/officeDocument/2006/relationships/customXml" Target="../../customXml/item314.xml"/><Relationship Id="rId11" Type="http://schemas.openxmlformats.org/officeDocument/2006/relationships/customXml" Target="../../customXml/item386.xml"/><Relationship Id="rId5" Type="http://schemas.openxmlformats.org/officeDocument/2006/relationships/customXml" Target="../../customXml/item29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109.xml"/><Relationship Id="rId4" Type="http://schemas.openxmlformats.org/officeDocument/2006/relationships/customXml" Target="../../customXml/item323.xml"/><Relationship Id="rId9" Type="http://schemas.openxmlformats.org/officeDocument/2006/relationships/customXml" Target="../../customXml/item362.xml"/><Relationship Id="rId1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13" Type="http://schemas.openxmlformats.org/officeDocument/2006/relationships/customXml" Target="../../customXml/item147.xml"/><Relationship Id="rId18" Type="http://schemas.openxmlformats.org/officeDocument/2006/relationships/customXml" Target="../../customXml/item222.xml"/><Relationship Id="rId3" Type="http://schemas.openxmlformats.org/officeDocument/2006/relationships/customXml" Target="../../customXml/item245.xml"/><Relationship Id="rId21" Type="http://schemas.openxmlformats.org/officeDocument/2006/relationships/slideLayout" Target="../slideLayouts/slideLayout7.xml"/><Relationship Id="rId7" Type="http://schemas.openxmlformats.org/officeDocument/2006/relationships/customXml" Target="../../customXml/item355.xml"/><Relationship Id="rId12" Type="http://schemas.openxmlformats.org/officeDocument/2006/relationships/customXml" Target="../../customXml/item88.xml"/><Relationship Id="rId17" Type="http://schemas.openxmlformats.org/officeDocument/2006/relationships/customXml" Target="../../customXml/item305.xml"/><Relationship Id="rId2" Type="http://schemas.openxmlformats.org/officeDocument/2006/relationships/customXml" Target="../../customXml/item68.xml"/><Relationship Id="rId16" Type="http://schemas.openxmlformats.org/officeDocument/2006/relationships/customXml" Target="../../customXml/item204.xml"/><Relationship Id="rId20" Type="http://schemas.openxmlformats.org/officeDocument/2006/relationships/customXml" Target="../../customXml/item343.xml"/><Relationship Id="rId1" Type="http://schemas.openxmlformats.org/officeDocument/2006/relationships/customXml" Target="../../customXml/item247.xml"/><Relationship Id="rId6" Type="http://schemas.openxmlformats.org/officeDocument/2006/relationships/customXml" Target="../../customXml/item124.xml"/><Relationship Id="rId11" Type="http://schemas.openxmlformats.org/officeDocument/2006/relationships/customXml" Target="../../customXml/item138.xml"/><Relationship Id="rId5" Type="http://schemas.openxmlformats.org/officeDocument/2006/relationships/customXml" Target="../../customXml/item4.xml"/><Relationship Id="rId15" Type="http://schemas.openxmlformats.org/officeDocument/2006/relationships/customXml" Target="../../customXml/item23.xml"/><Relationship Id="rId10" Type="http://schemas.openxmlformats.org/officeDocument/2006/relationships/customXml" Target="../../customXml/item241.xml"/><Relationship Id="rId19" Type="http://schemas.openxmlformats.org/officeDocument/2006/relationships/customXml" Target="../../customXml/item87.xml"/><Relationship Id="rId4" Type="http://schemas.openxmlformats.org/officeDocument/2006/relationships/customXml" Target="../../customXml/item106.xml"/><Relationship Id="rId9" Type="http://schemas.openxmlformats.org/officeDocument/2006/relationships/customXml" Target="../../customXml/item6.xml"/><Relationship Id="rId14" Type="http://schemas.openxmlformats.org/officeDocument/2006/relationships/customXml" Target="../../customXml/item121.xml"/><Relationship Id="rId2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4.xml"/><Relationship Id="rId13" Type="http://schemas.openxmlformats.org/officeDocument/2006/relationships/customXml" Target="../../customXml/item342.xml"/><Relationship Id="rId18" Type="http://schemas.openxmlformats.org/officeDocument/2006/relationships/customXml" Target="../../customXml/item304.xml"/><Relationship Id="rId3" Type="http://schemas.openxmlformats.org/officeDocument/2006/relationships/customXml" Target="../../customXml/item13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190.xml"/><Relationship Id="rId12" Type="http://schemas.openxmlformats.org/officeDocument/2006/relationships/customXml" Target="../../customXml/item31.xml"/><Relationship Id="rId17" Type="http://schemas.openxmlformats.org/officeDocument/2006/relationships/customXml" Target="../../customXml/item298.xml"/><Relationship Id="rId2" Type="http://schemas.openxmlformats.org/officeDocument/2006/relationships/customXml" Target="../../customXml/item174.xml"/><Relationship Id="rId16" Type="http://schemas.openxmlformats.org/officeDocument/2006/relationships/customXml" Target="../../customXml/item195.xml"/><Relationship Id="rId20" Type="http://schemas.openxmlformats.org/officeDocument/2006/relationships/slideLayout" Target="../slideLayouts/slideLayout7.xml"/><Relationship Id="rId1" Type="http://schemas.openxmlformats.org/officeDocument/2006/relationships/customXml" Target="../../customXml/item267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35.xml"/><Relationship Id="rId5" Type="http://schemas.openxmlformats.org/officeDocument/2006/relationships/customXml" Target="../../customXml/item163.xml"/><Relationship Id="rId15" Type="http://schemas.openxmlformats.org/officeDocument/2006/relationships/customXml" Target="../../customXml/item20.xml"/><Relationship Id="rId10" Type="http://schemas.openxmlformats.org/officeDocument/2006/relationships/customXml" Target="../../customXml/item228.xml"/><Relationship Id="rId19" Type="http://schemas.openxmlformats.org/officeDocument/2006/relationships/customXml" Target="../../customXml/item354.xml"/><Relationship Id="rId4" Type="http://schemas.openxmlformats.org/officeDocument/2006/relationships/customXml" Target="../../customXml/item350.xml"/><Relationship Id="rId9" Type="http://schemas.openxmlformats.org/officeDocument/2006/relationships/customXml" Target="../../customXml/item282.xml"/><Relationship Id="rId14" Type="http://schemas.openxmlformats.org/officeDocument/2006/relationships/customXml" Target="../../customXml/item8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56.xml"/><Relationship Id="rId2" Type="http://schemas.openxmlformats.org/officeDocument/2006/relationships/customXml" Target="../../customXml/item268.xml"/><Relationship Id="rId1" Type="http://schemas.openxmlformats.org/officeDocument/2006/relationships/customXml" Target="../../customXml/item260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1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2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157.xml"/><Relationship Id="rId7" Type="http://schemas.openxmlformats.org/officeDocument/2006/relationships/customXml" Target="../../customXml/item165.xml"/><Relationship Id="rId12" Type="http://schemas.openxmlformats.org/officeDocument/2006/relationships/customXml" Target="../../customXml/item368.xml"/><Relationship Id="rId2" Type="http://schemas.openxmlformats.org/officeDocument/2006/relationships/customXml" Target="../../customXml/item316.xml"/><Relationship Id="rId1" Type="http://schemas.openxmlformats.org/officeDocument/2006/relationships/customXml" Target="../../customXml/item90.xml"/><Relationship Id="rId6" Type="http://schemas.openxmlformats.org/officeDocument/2006/relationships/customXml" Target="../../customXml/item250.xml"/><Relationship Id="rId11" Type="http://schemas.openxmlformats.org/officeDocument/2006/relationships/customXml" Target="../../customXml/item168.xml"/><Relationship Id="rId5" Type="http://schemas.openxmlformats.org/officeDocument/2006/relationships/customXml" Target="../../customXml/item271.xml"/><Relationship Id="rId10" Type="http://schemas.openxmlformats.org/officeDocument/2006/relationships/customXml" Target="../../customXml/item120.xml"/><Relationship Id="rId4" Type="http://schemas.openxmlformats.org/officeDocument/2006/relationships/customXml" Target="../../customXml/item81.xml"/><Relationship Id="rId9" Type="http://schemas.openxmlformats.org/officeDocument/2006/relationships/customXml" Target="../../customXml/item253.xml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4.xml"/><Relationship Id="rId13" Type="http://schemas.openxmlformats.org/officeDocument/2006/relationships/customXml" Target="../../customXml/item372.xml"/><Relationship Id="rId18" Type="http://schemas.openxmlformats.org/officeDocument/2006/relationships/customXml" Target="../../customXml/item56.xml"/><Relationship Id="rId3" Type="http://schemas.openxmlformats.org/officeDocument/2006/relationships/customXml" Target="../../customXml/item185.xml"/><Relationship Id="rId21" Type="http://schemas.openxmlformats.org/officeDocument/2006/relationships/customXml" Target="../../customXml/item118.xml"/><Relationship Id="rId7" Type="http://schemas.openxmlformats.org/officeDocument/2006/relationships/customXml" Target="../../customXml/item91.xml"/><Relationship Id="rId12" Type="http://schemas.openxmlformats.org/officeDocument/2006/relationships/customXml" Target="../../customXml/item145.xml"/><Relationship Id="rId17" Type="http://schemas.openxmlformats.org/officeDocument/2006/relationships/customXml" Target="../../customXml/item173.xml"/><Relationship Id="rId2" Type="http://schemas.openxmlformats.org/officeDocument/2006/relationships/customXml" Target="../../customXml/item114.xml"/><Relationship Id="rId16" Type="http://schemas.openxmlformats.org/officeDocument/2006/relationships/customXml" Target="../../customXml/item154.xml"/><Relationship Id="rId20" Type="http://schemas.openxmlformats.org/officeDocument/2006/relationships/customXml" Target="../../customXml/item359.xml"/><Relationship Id="rId1" Type="http://schemas.openxmlformats.org/officeDocument/2006/relationships/customXml" Target="../../customXml/item223.xml"/><Relationship Id="rId6" Type="http://schemas.openxmlformats.org/officeDocument/2006/relationships/customXml" Target="../../customXml/item328.xml"/><Relationship Id="rId11" Type="http://schemas.openxmlformats.org/officeDocument/2006/relationships/customXml" Target="../../customXml/item249.xml"/><Relationship Id="rId5" Type="http://schemas.openxmlformats.org/officeDocument/2006/relationships/customXml" Target="../../customXml/item252.xml"/><Relationship Id="rId15" Type="http://schemas.openxmlformats.org/officeDocument/2006/relationships/customXml" Target="../../customXml/item288.xml"/><Relationship Id="rId23" Type="http://schemas.openxmlformats.org/officeDocument/2006/relationships/image" Target="../media/image1.png"/><Relationship Id="rId10" Type="http://schemas.openxmlformats.org/officeDocument/2006/relationships/customXml" Target="../../customXml/item313.xml"/><Relationship Id="rId19" Type="http://schemas.openxmlformats.org/officeDocument/2006/relationships/customXml" Target="../../customXml/item15.xml"/><Relationship Id="rId4" Type="http://schemas.openxmlformats.org/officeDocument/2006/relationships/customXml" Target="../../customXml/item399.xml"/><Relationship Id="rId9" Type="http://schemas.openxmlformats.org/officeDocument/2006/relationships/customXml" Target="../../customXml/item324.xml"/><Relationship Id="rId14" Type="http://schemas.openxmlformats.org/officeDocument/2006/relationships/customXml" Target="../../customXml/item306.xml"/><Relationship Id="rId2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4.xml"/><Relationship Id="rId13" Type="http://schemas.openxmlformats.org/officeDocument/2006/relationships/customXml" Target="../../customXml/item312.xml"/><Relationship Id="rId18" Type="http://schemas.openxmlformats.org/officeDocument/2006/relationships/customXml" Target="../../customXml/item183.xml"/><Relationship Id="rId26" Type="http://schemas.openxmlformats.org/officeDocument/2006/relationships/customXml" Target="../../customXml/item78.xml"/><Relationship Id="rId3" Type="http://schemas.openxmlformats.org/officeDocument/2006/relationships/customXml" Target="../../customXml/item93.xml"/><Relationship Id="rId21" Type="http://schemas.openxmlformats.org/officeDocument/2006/relationships/customXml" Target="../../customXml/item7.xml"/><Relationship Id="rId7" Type="http://schemas.openxmlformats.org/officeDocument/2006/relationships/customXml" Target="../../customXml/item21.xml"/><Relationship Id="rId12" Type="http://schemas.openxmlformats.org/officeDocument/2006/relationships/customXml" Target="../../customXml/item281.xml"/><Relationship Id="rId17" Type="http://schemas.openxmlformats.org/officeDocument/2006/relationships/customXml" Target="../../customXml/item283.xml"/><Relationship Id="rId25" Type="http://schemas.openxmlformats.org/officeDocument/2006/relationships/customXml" Target="../../customXml/item382.xml"/><Relationship Id="rId2" Type="http://schemas.openxmlformats.org/officeDocument/2006/relationships/customXml" Target="../../customXml/item269.xml"/><Relationship Id="rId16" Type="http://schemas.openxmlformats.org/officeDocument/2006/relationships/customXml" Target="../../customXml/item397.xml"/><Relationship Id="rId20" Type="http://schemas.openxmlformats.org/officeDocument/2006/relationships/customXml" Target="../../customXml/item54.xml"/><Relationship Id="rId29" Type="http://schemas.openxmlformats.org/officeDocument/2006/relationships/slideLayout" Target="../slideLayouts/slideLayout7.xml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398.xml"/><Relationship Id="rId11" Type="http://schemas.openxmlformats.org/officeDocument/2006/relationships/customXml" Target="../../customXml/item286.xml"/><Relationship Id="rId24" Type="http://schemas.openxmlformats.org/officeDocument/2006/relationships/customXml" Target="../../customXml/item309.xml"/><Relationship Id="rId5" Type="http://schemas.openxmlformats.org/officeDocument/2006/relationships/customXml" Target="../../customXml/item72.xml"/><Relationship Id="rId15" Type="http://schemas.openxmlformats.org/officeDocument/2006/relationships/customXml" Target="../../customXml/item322.xml"/><Relationship Id="rId23" Type="http://schemas.openxmlformats.org/officeDocument/2006/relationships/customXml" Target="../../customXml/item367.xml"/><Relationship Id="rId28" Type="http://schemas.openxmlformats.org/officeDocument/2006/relationships/customXml" Target="../../customXml/item146.xml"/><Relationship Id="rId10" Type="http://schemas.openxmlformats.org/officeDocument/2006/relationships/customXml" Target="../../customXml/item17.xml"/><Relationship Id="rId19" Type="http://schemas.openxmlformats.org/officeDocument/2006/relationships/customXml" Target="../../customXml/item212.xml"/><Relationship Id="rId4" Type="http://schemas.openxmlformats.org/officeDocument/2006/relationships/customXml" Target="../../customXml/item199.xml"/><Relationship Id="rId9" Type="http://schemas.openxmlformats.org/officeDocument/2006/relationships/customXml" Target="../../customXml/item95.xml"/><Relationship Id="rId14" Type="http://schemas.openxmlformats.org/officeDocument/2006/relationships/customXml" Target="../../customXml/item320.xml"/><Relationship Id="rId22" Type="http://schemas.openxmlformats.org/officeDocument/2006/relationships/customXml" Target="../../customXml/item167.xml"/><Relationship Id="rId27" Type="http://schemas.openxmlformats.org/officeDocument/2006/relationships/customXml" Target="../../customXml/item231.xml"/><Relationship Id="rId30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4.xml"/><Relationship Id="rId13" Type="http://schemas.openxmlformats.org/officeDocument/2006/relationships/customXml" Target="../../customXml/item119.xml"/><Relationship Id="rId3" Type="http://schemas.openxmlformats.org/officeDocument/2006/relationships/customXml" Target="../../customXml/item297.xml"/><Relationship Id="rId7" Type="http://schemas.openxmlformats.org/officeDocument/2006/relationships/customXml" Target="../../customXml/item381.xml"/><Relationship Id="rId12" Type="http://schemas.openxmlformats.org/officeDocument/2006/relationships/customXml" Target="../../customXml/item214.xml"/><Relationship Id="rId2" Type="http://schemas.openxmlformats.org/officeDocument/2006/relationships/customXml" Target="../../customXml/item69.xml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14.xml"/><Relationship Id="rId11" Type="http://schemas.openxmlformats.org/officeDocument/2006/relationships/customXml" Target="../../customXml/item209.xml"/><Relationship Id="rId5" Type="http://schemas.openxmlformats.org/officeDocument/2006/relationships/customXml" Target="../../customXml/item51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254.xml"/><Relationship Id="rId4" Type="http://schemas.openxmlformats.org/officeDocument/2006/relationships/customXml" Target="../../customXml/item191.xml"/><Relationship Id="rId9" Type="http://schemas.openxmlformats.org/officeDocument/2006/relationships/customXml" Target="../../customXml/item335.xml"/><Relationship Id="rId1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3.xml"/><Relationship Id="rId18" Type="http://schemas.openxmlformats.org/officeDocument/2006/relationships/customXml" Target="../../customXml/item251.xml"/><Relationship Id="rId26" Type="http://schemas.openxmlformats.org/officeDocument/2006/relationships/customXml" Target="../../customXml/item24.xml"/><Relationship Id="rId39" Type="http://schemas.openxmlformats.org/officeDocument/2006/relationships/customXml" Target="../../customXml/item28.xml"/><Relationship Id="rId21" Type="http://schemas.openxmlformats.org/officeDocument/2006/relationships/customXml" Target="../../customXml/item144.xml"/><Relationship Id="rId34" Type="http://schemas.openxmlformats.org/officeDocument/2006/relationships/customXml" Target="../../customXml/item341.xml"/><Relationship Id="rId42" Type="http://schemas.openxmlformats.org/officeDocument/2006/relationships/customXml" Target="../../customXml/item344.xml"/><Relationship Id="rId47" Type="http://schemas.openxmlformats.org/officeDocument/2006/relationships/image" Target="../media/image1.png"/><Relationship Id="rId7" Type="http://schemas.openxmlformats.org/officeDocument/2006/relationships/customXml" Target="../../customXml/item75.xml"/><Relationship Id="rId2" Type="http://schemas.openxmlformats.org/officeDocument/2006/relationships/customXml" Target="../../customXml/item302.xml"/><Relationship Id="rId16" Type="http://schemas.openxmlformats.org/officeDocument/2006/relationships/customXml" Target="../../customXml/item27.xml"/><Relationship Id="rId29" Type="http://schemas.openxmlformats.org/officeDocument/2006/relationships/customXml" Target="../../customXml/item8.xml"/><Relationship Id="rId1" Type="http://schemas.openxmlformats.org/officeDocument/2006/relationships/customXml" Target="../../customXml/item255.xml"/><Relationship Id="rId6" Type="http://schemas.openxmlformats.org/officeDocument/2006/relationships/customXml" Target="../../customXml/item257.xml"/><Relationship Id="rId11" Type="http://schemas.openxmlformats.org/officeDocument/2006/relationships/customXml" Target="../../customXml/item92.xml"/><Relationship Id="rId24" Type="http://schemas.openxmlformats.org/officeDocument/2006/relationships/customXml" Target="../../customXml/item318.xml"/><Relationship Id="rId32" Type="http://schemas.openxmlformats.org/officeDocument/2006/relationships/customXml" Target="../../customXml/item356.xml"/><Relationship Id="rId37" Type="http://schemas.openxmlformats.org/officeDocument/2006/relationships/customXml" Target="../../customXml/item49.xml"/><Relationship Id="rId40" Type="http://schemas.openxmlformats.org/officeDocument/2006/relationships/customXml" Target="../../customXml/item325.xml"/><Relationship Id="rId45" Type="http://schemas.openxmlformats.org/officeDocument/2006/relationships/customXml" Target="../../customXml/item12.xml"/><Relationship Id="rId5" Type="http://schemas.openxmlformats.org/officeDocument/2006/relationships/customXml" Target="../../customXml/item105.xml"/><Relationship Id="rId15" Type="http://schemas.openxmlformats.org/officeDocument/2006/relationships/customXml" Target="../../customXml/item135.xml"/><Relationship Id="rId23" Type="http://schemas.openxmlformats.org/officeDocument/2006/relationships/customXml" Target="../../customXml/item285.xml"/><Relationship Id="rId28" Type="http://schemas.openxmlformats.org/officeDocument/2006/relationships/customXml" Target="../../customXml/item264.xml"/><Relationship Id="rId36" Type="http://schemas.openxmlformats.org/officeDocument/2006/relationships/customXml" Target="../../customXml/item176.xml"/><Relationship Id="rId10" Type="http://schemas.openxmlformats.org/officeDocument/2006/relationships/customXml" Target="../../customXml/item111.xml"/><Relationship Id="rId19" Type="http://schemas.openxmlformats.org/officeDocument/2006/relationships/customXml" Target="../../customXml/item129.xml"/><Relationship Id="rId31" Type="http://schemas.openxmlformats.org/officeDocument/2006/relationships/customXml" Target="../../customXml/item156.xml"/><Relationship Id="rId44" Type="http://schemas.openxmlformats.org/officeDocument/2006/relationships/customXml" Target="../../customXml/item162.xml"/><Relationship Id="rId4" Type="http://schemas.openxmlformats.org/officeDocument/2006/relationships/customXml" Target="../../customXml/item391.xml"/><Relationship Id="rId9" Type="http://schemas.openxmlformats.org/officeDocument/2006/relationships/customXml" Target="../../customXml/item376.xml"/><Relationship Id="rId14" Type="http://schemas.openxmlformats.org/officeDocument/2006/relationships/customXml" Target="../../customXml/item178.xml"/><Relationship Id="rId22" Type="http://schemas.openxmlformats.org/officeDocument/2006/relationships/customXml" Target="../../customXml/item89.xml"/><Relationship Id="rId27" Type="http://schemas.openxmlformats.org/officeDocument/2006/relationships/customXml" Target="../../customXml/item34.xml"/><Relationship Id="rId30" Type="http://schemas.openxmlformats.org/officeDocument/2006/relationships/customXml" Target="../../customXml/item42.xml"/><Relationship Id="rId35" Type="http://schemas.openxmlformats.org/officeDocument/2006/relationships/customXml" Target="../../customXml/item238.xml"/><Relationship Id="rId43" Type="http://schemas.openxmlformats.org/officeDocument/2006/relationships/customXml" Target="../../customXml/item357.xml"/><Relationship Id="rId48" Type="http://schemas.openxmlformats.org/officeDocument/2006/relationships/image" Target="../media/image2.png"/><Relationship Id="rId8" Type="http://schemas.openxmlformats.org/officeDocument/2006/relationships/customXml" Target="../../customXml/item321.xml"/><Relationship Id="rId3" Type="http://schemas.openxmlformats.org/officeDocument/2006/relationships/customXml" Target="../../customXml/item86.xml"/><Relationship Id="rId12" Type="http://schemas.openxmlformats.org/officeDocument/2006/relationships/customXml" Target="../../customXml/item25.xml"/><Relationship Id="rId17" Type="http://schemas.openxmlformats.org/officeDocument/2006/relationships/customXml" Target="../../customXml/item371.xml"/><Relationship Id="rId25" Type="http://schemas.openxmlformats.org/officeDocument/2006/relationships/customXml" Target="../../customXml/item99.xml"/><Relationship Id="rId33" Type="http://schemas.openxmlformats.org/officeDocument/2006/relationships/customXml" Target="../../customXml/item365.xml"/><Relationship Id="rId38" Type="http://schemas.openxmlformats.org/officeDocument/2006/relationships/customXml" Target="../../customXml/item207.xml"/><Relationship Id="rId46" Type="http://schemas.openxmlformats.org/officeDocument/2006/relationships/slideLayout" Target="../slideLayouts/slideLayout7.xml"/><Relationship Id="rId20" Type="http://schemas.openxmlformats.org/officeDocument/2006/relationships/customXml" Target="../../customXml/item378.xml"/><Relationship Id="rId41" Type="http://schemas.openxmlformats.org/officeDocument/2006/relationships/customXml" Target="../../customXml/item8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3.xml"/><Relationship Id="rId18" Type="http://schemas.openxmlformats.org/officeDocument/2006/relationships/customXml" Target="../../customXml/item180.xml"/><Relationship Id="rId26" Type="http://schemas.openxmlformats.org/officeDocument/2006/relationships/customXml" Target="../../customXml/item332.xml"/><Relationship Id="rId39" Type="http://schemas.openxmlformats.org/officeDocument/2006/relationships/customXml" Target="../../customXml/item9.xml"/><Relationship Id="rId21" Type="http://schemas.openxmlformats.org/officeDocument/2006/relationships/customXml" Target="../../customXml/item331.xml"/><Relationship Id="rId34" Type="http://schemas.openxmlformats.org/officeDocument/2006/relationships/customXml" Target="../../customXml/item45.xml"/><Relationship Id="rId42" Type="http://schemas.openxmlformats.org/officeDocument/2006/relationships/customXml" Target="../../customXml/item130.xml"/><Relationship Id="rId47" Type="http://schemas.openxmlformats.org/officeDocument/2006/relationships/customXml" Target="../../customXml/item110.xml"/><Relationship Id="rId50" Type="http://schemas.openxmlformats.org/officeDocument/2006/relationships/customXml" Target="../../customXml/item5.xml"/><Relationship Id="rId55" Type="http://schemas.openxmlformats.org/officeDocument/2006/relationships/customXml" Target="../../customXml/item71.xml"/><Relationship Id="rId7" Type="http://schemas.openxmlformats.org/officeDocument/2006/relationships/customXml" Target="../../customXml/item289.xml"/><Relationship Id="rId2" Type="http://schemas.openxmlformats.org/officeDocument/2006/relationships/customXml" Target="../../customXml/item262.xml"/><Relationship Id="rId16" Type="http://schemas.openxmlformats.org/officeDocument/2006/relationships/customXml" Target="../../customXml/item133.xml"/><Relationship Id="rId29" Type="http://schemas.openxmlformats.org/officeDocument/2006/relationships/customXml" Target="../../customXml/item246.xml"/><Relationship Id="rId11" Type="http://schemas.openxmlformats.org/officeDocument/2006/relationships/customXml" Target="../../customXml/item76.xml"/><Relationship Id="rId24" Type="http://schemas.openxmlformats.org/officeDocument/2006/relationships/customXml" Target="../../customXml/item299.xml"/><Relationship Id="rId32" Type="http://schemas.openxmlformats.org/officeDocument/2006/relationships/customXml" Target="../../customXml/item36.xml"/><Relationship Id="rId37" Type="http://schemas.openxmlformats.org/officeDocument/2006/relationships/customXml" Target="../../customXml/item301.xml"/><Relationship Id="rId40" Type="http://schemas.openxmlformats.org/officeDocument/2006/relationships/customXml" Target="../../customXml/item358.xml"/><Relationship Id="rId45" Type="http://schemas.openxmlformats.org/officeDocument/2006/relationships/customXml" Target="../../customXml/item160.xml"/><Relationship Id="rId53" Type="http://schemas.openxmlformats.org/officeDocument/2006/relationships/customXml" Target="../../customXml/item370.xml"/><Relationship Id="rId58" Type="http://schemas.openxmlformats.org/officeDocument/2006/relationships/image" Target="../media/image1.png"/><Relationship Id="rId5" Type="http://schemas.openxmlformats.org/officeDocument/2006/relationships/customXml" Target="../../customXml/item379.xml"/><Relationship Id="rId19" Type="http://schemas.openxmlformats.org/officeDocument/2006/relationships/customXml" Target="../../customXml/item150.xml"/><Relationship Id="rId4" Type="http://schemas.openxmlformats.org/officeDocument/2006/relationships/customXml" Target="../../customXml/item273.xml"/><Relationship Id="rId9" Type="http://schemas.openxmlformats.org/officeDocument/2006/relationships/customXml" Target="../../customXml/item243.xml"/><Relationship Id="rId14" Type="http://schemas.openxmlformats.org/officeDocument/2006/relationships/customXml" Target="../../customXml/item125.xml"/><Relationship Id="rId22" Type="http://schemas.openxmlformats.org/officeDocument/2006/relationships/customXml" Target="../../customXml/item390.xml"/><Relationship Id="rId27" Type="http://schemas.openxmlformats.org/officeDocument/2006/relationships/customXml" Target="../../customXml/item192.xml"/><Relationship Id="rId30" Type="http://schemas.openxmlformats.org/officeDocument/2006/relationships/customXml" Target="../../customXml/item172.xml"/><Relationship Id="rId35" Type="http://schemas.openxmlformats.org/officeDocument/2006/relationships/customXml" Target="../../customXml/item115.xml"/><Relationship Id="rId43" Type="http://schemas.openxmlformats.org/officeDocument/2006/relationships/customXml" Target="../../customXml/item158.xml"/><Relationship Id="rId48" Type="http://schemas.openxmlformats.org/officeDocument/2006/relationships/customXml" Target="../../customXml/item361.xml"/><Relationship Id="rId56" Type="http://schemas.openxmlformats.org/officeDocument/2006/relationships/customXml" Target="../../customXml/item18.xml"/><Relationship Id="rId8" Type="http://schemas.openxmlformats.org/officeDocument/2006/relationships/customXml" Target="../../customXml/item293.xml"/><Relationship Id="rId51" Type="http://schemas.openxmlformats.org/officeDocument/2006/relationships/customXml" Target="../../customXml/item57.xml"/><Relationship Id="rId3" Type="http://schemas.openxmlformats.org/officeDocument/2006/relationships/customXml" Target="../../customXml/item308.xml"/><Relationship Id="rId12" Type="http://schemas.openxmlformats.org/officeDocument/2006/relationships/customXml" Target="../../customXml/item327.xml"/><Relationship Id="rId17" Type="http://schemas.openxmlformats.org/officeDocument/2006/relationships/customXml" Target="../../customXml/item261.xml"/><Relationship Id="rId25" Type="http://schemas.openxmlformats.org/officeDocument/2006/relationships/customXml" Target="../../customXml/item363.xml"/><Relationship Id="rId33" Type="http://schemas.openxmlformats.org/officeDocument/2006/relationships/customXml" Target="../../customXml/item221.xml"/><Relationship Id="rId38" Type="http://schemas.openxmlformats.org/officeDocument/2006/relationships/customXml" Target="../../customXml/item112.xml"/><Relationship Id="rId46" Type="http://schemas.openxmlformats.org/officeDocument/2006/relationships/customXml" Target="../../customXml/item396.xml"/><Relationship Id="rId59" Type="http://schemas.openxmlformats.org/officeDocument/2006/relationships/image" Target="../media/image3.png"/><Relationship Id="rId20" Type="http://schemas.openxmlformats.org/officeDocument/2006/relationships/customXml" Target="../../customXml/item337.xml"/><Relationship Id="rId41" Type="http://schemas.openxmlformats.org/officeDocument/2006/relationships/customXml" Target="../../customXml/item117.xml"/><Relationship Id="rId54" Type="http://schemas.openxmlformats.org/officeDocument/2006/relationships/customXml" Target="../../customXml/item205.xml"/><Relationship Id="rId1" Type="http://schemas.openxmlformats.org/officeDocument/2006/relationships/customXml" Target="../../customXml/item220.xml"/><Relationship Id="rId6" Type="http://schemas.openxmlformats.org/officeDocument/2006/relationships/customXml" Target="../../customXml/item263.xml"/><Relationship Id="rId15" Type="http://schemas.openxmlformats.org/officeDocument/2006/relationships/customXml" Target="../../customXml/item380.xml"/><Relationship Id="rId23" Type="http://schemas.openxmlformats.org/officeDocument/2006/relationships/customXml" Target="../../customXml/item186.xml"/><Relationship Id="rId28" Type="http://schemas.openxmlformats.org/officeDocument/2006/relationships/customXml" Target="../../customXml/item291.xml"/><Relationship Id="rId36" Type="http://schemas.openxmlformats.org/officeDocument/2006/relationships/customXml" Target="../../customXml/item3.xml"/><Relationship Id="rId49" Type="http://schemas.openxmlformats.org/officeDocument/2006/relationships/customXml" Target="../../customXml/item340.xml"/><Relationship Id="rId57" Type="http://schemas.openxmlformats.org/officeDocument/2006/relationships/slideLayout" Target="../slideLayouts/slideLayout7.xml"/><Relationship Id="rId10" Type="http://schemas.openxmlformats.org/officeDocument/2006/relationships/customXml" Target="../../customXml/item48.xml"/><Relationship Id="rId31" Type="http://schemas.openxmlformats.org/officeDocument/2006/relationships/customXml" Target="../../customXml/item107.xml"/><Relationship Id="rId44" Type="http://schemas.openxmlformats.org/officeDocument/2006/relationships/customXml" Target="../../customXml/item392.xml"/><Relationship Id="rId52" Type="http://schemas.openxmlformats.org/officeDocument/2006/relationships/customXml" Target="../../customXml/item347.xml"/><Relationship Id="rId60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7.xml"/><Relationship Id="rId3" Type="http://schemas.openxmlformats.org/officeDocument/2006/relationships/customXml" Target="../../customXml/item77.xml"/><Relationship Id="rId7" Type="http://schemas.openxmlformats.org/officeDocument/2006/relationships/customXml" Target="../../customXml/item369.xml"/><Relationship Id="rId2" Type="http://schemas.openxmlformats.org/officeDocument/2006/relationships/customXml" Target="../../customXml/item170.xml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37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51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206.xml"/><Relationship Id="rId9" Type="http://schemas.openxmlformats.org/officeDocument/2006/relationships/customXml" Target="../../customXml/item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8.xml"/><Relationship Id="rId13" Type="http://schemas.openxmlformats.org/officeDocument/2006/relationships/customXml" Target="../../customXml/item230.xml"/><Relationship Id="rId18" Type="http://schemas.openxmlformats.org/officeDocument/2006/relationships/customXml" Target="../../customXml/item366.xml"/><Relationship Id="rId3" Type="http://schemas.openxmlformats.org/officeDocument/2006/relationships/customXml" Target="../../customXml/item234.xml"/><Relationship Id="rId21" Type="http://schemas.openxmlformats.org/officeDocument/2006/relationships/customXml" Target="../../customXml/item47.xml"/><Relationship Id="rId7" Type="http://schemas.openxmlformats.org/officeDocument/2006/relationships/customXml" Target="../../customXml/item258.xml"/><Relationship Id="rId12" Type="http://schemas.openxmlformats.org/officeDocument/2006/relationships/customXml" Target="../../customXml/item277.xml"/><Relationship Id="rId17" Type="http://schemas.openxmlformats.org/officeDocument/2006/relationships/customXml" Target="../../customXml/item377.xml"/><Relationship Id="rId2" Type="http://schemas.openxmlformats.org/officeDocument/2006/relationships/customXml" Target="../../customXml/item159.xml"/><Relationship Id="rId16" Type="http://schemas.openxmlformats.org/officeDocument/2006/relationships/customXml" Target="../../customXml/item79.xml"/><Relationship Id="rId20" Type="http://schemas.openxmlformats.org/officeDocument/2006/relationships/customXml" Target="../../customXml/item315.xml"/><Relationship Id="rId1" Type="http://schemas.openxmlformats.org/officeDocument/2006/relationships/customXml" Target="../../customXml/item240.xml"/><Relationship Id="rId6" Type="http://schemas.openxmlformats.org/officeDocument/2006/relationships/customXml" Target="../../customXml/item126.xml"/><Relationship Id="rId11" Type="http://schemas.openxmlformats.org/officeDocument/2006/relationships/customXml" Target="../../customXml/item310.xml"/><Relationship Id="rId5" Type="http://schemas.openxmlformats.org/officeDocument/2006/relationships/customXml" Target="../../customXml/item59.xml"/><Relationship Id="rId15" Type="http://schemas.openxmlformats.org/officeDocument/2006/relationships/customXml" Target="../../customXml/item203.xml"/><Relationship Id="rId23" Type="http://schemas.openxmlformats.org/officeDocument/2006/relationships/image" Target="../media/image1.png"/><Relationship Id="rId10" Type="http://schemas.openxmlformats.org/officeDocument/2006/relationships/customXml" Target="../../customXml/item46.xml"/><Relationship Id="rId19" Type="http://schemas.openxmlformats.org/officeDocument/2006/relationships/customXml" Target="../../customXml/item383.xml"/><Relationship Id="rId4" Type="http://schemas.openxmlformats.org/officeDocument/2006/relationships/customXml" Target="../../customXml/item153.xml"/><Relationship Id="rId9" Type="http://schemas.openxmlformats.org/officeDocument/2006/relationships/customXml" Target="../../customXml/item40.xml"/><Relationship Id="rId14" Type="http://schemas.openxmlformats.org/officeDocument/2006/relationships/customXml" Target="../../customXml/item19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abGroup"/>
          <p:cNvGrpSpPr/>
          <p:nvPr>
            <p:custDataLst>
              <p:custData r:id="rId1"/>
            </p:custDataLst>
          </p:nvPr>
        </p:nvGrpSpPr>
        <p:grpSpPr>
          <a:xfrm>
            <a:off x="2107788" y="144742"/>
            <a:ext cx="9725624" cy="1851891"/>
            <a:chOff x="3138993" y="2600325"/>
            <a:chExt cx="3513043" cy="2017394"/>
          </a:xfrm>
        </p:grpSpPr>
        <p:sp>
          <p:nvSpPr>
            <p:cNvPr id="3" name="Container"/>
            <p:cNvSpPr>
              <a:spLocks/>
            </p:cNvSpPr>
            <p:nvPr/>
          </p:nvSpPr>
          <p:spPr>
            <a:xfrm>
              <a:off x="3138993" y="2868845"/>
              <a:ext cx="3513043" cy="174887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159141" y="2600325"/>
              <a:ext cx="325276" cy="268521"/>
              <a:chOff x="3450533" y="2698423"/>
              <a:chExt cx="210537" cy="229108"/>
            </a:xfrm>
          </p:grpSpPr>
          <p:sp>
            <p:nvSpPr>
              <p:cNvPr id="8" name="ActiveTab"/>
              <p:cNvSpPr txBox="1">
                <a:spLocks/>
              </p:cNvSpPr>
              <p:nvPr/>
            </p:nvSpPr>
            <p:spPr>
              <a:xfrm>
                <a:off x="3450533" y="2698423"/>
                <a:ext cx="210537" cy="22910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基本设置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TabLine"/>
              <p:cNvSpPr>
                <a:spLocks/>
              </p:cNvSpPr>
              <p:nvPr/>
            </p:nvSpPr>
            <p:spPr>
              <a:xfrm>
                <a:off x="3452787" y="2927531"/>
                <a:ext cx="206025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381198" y="819834"/>
            <a:ext cx="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</a:p>
        </p:txBody>
      </p:sp>
      <p:sp>
        <p:nvSpPr>
          <p:cNvPr id="11" name="右箭头 10"/>
          <p:cNvSpPr/>
          <p:nvPr/>
        </p:nvSpPr>
        <p:spPr>
          <a:xfrm>
            <a:off x="1044745" y="923580"/>
            <a:ext cx="954860" cy="14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Content"/>
          <p:cNvSpPr txBox="1"/>
          <p:nvPr>
            <p:custDataLst>
              <p:custData r:id="rId2"/>
            </p:custDataLst>
          </p:nvPr>
        </p:nvSpPr>
        <p:spPr>
          <a:xfrm>
            <a:off x="2163544" y="512861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步骤名称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/>
          <p:nvPr>
            <p:custDataLst>
              <p:custData r:id="rId3"/>
            </p:custDataLst>
          </p:nvPr>
        </p:nvSpPr>
        <p:spPr>
          <a:xfrm>
            <a:off x="2963763" y="51286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手动步骤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" name="CheckBoxChecked"/>
          <p:cNvGrpSpPr/>
          <p:nvPr>
            <p:custDataLst>
              <p:custData r:id="rId4"/>
            </p:custDataLst>
          </p:nvPr>
        </p:nvGrpSpPr>
        <p:grpSpPr>
          <a:xfrm>
            <a:off x="2198737" y="1711198"/>
            <a:ext cx="865303" cy="230832"/>
            <a:chOff x="4317072" y="3312427"/>
            <a:chExt cx="865303" cy="230832"/>
          </a:xfrm>
        </p:grpSpPr>
        <p:grpSp>
          <p:nvGrpSpPr>
            <p:cNvPr id="16" name="Group 2"/>
            <p:cNvGrpSpPr/>
            <p:nvPr/>
          </p:nvGrpSpPr>
          <p:grpSpPr>
            <a:xfrm>
              <a:off x="4354457" y="3312427"/>
              <a:ext cx="827918" cy="230832"/>
              <a:chOff x="5179848" y="2087451"/>
              <a:chExt cx="775925" cy="216403"/>
            </a:xfrm>
          </p:grpSpPr>
          <p:sp>
            <p:nvSpPr>
              <p:cNvPr id="18" name="Content"/>
              <p:cNvSpPr txBox="1">
                <a:spLocks/>
              </p:cNvSpPr>
              <p:nvPr/>
            </p:nvSpPr>
            <p:spPr>
              <a:xfrm>
                <a:off x="5179848" y="2087451"/>
                <a:ext cx="77592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步骤使能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CheckBox"/>
              <p:cNvSpPr>
                <a:spLocks/>
              </p:cNvSpPr>
              <p:nvPr/>
            </p:nvSpPr>
            <p:spPr>
              <a:xfrm>
                <a:off x="5179848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TabGroup"/>
          <p:cNvGrpSpPr/>
          <p:nvPr>
            <p:custDataLst>
              <p:custData r:id="rId5"/>
            </p:custDataLst>
          </p:nvPr>
        </p:nvGrpSpPr>
        <p:grpSpPr>
          <a:xfrm>
            <a:off x="2107788" y="2350060"/>
            <a:ext cx="9725624" cy="1851891"/>
            <a:chOff x="3138993" y="2600325"/>
            <a:chExt cx="3513043" cy="2017394"/>
          </a:xfrm>
        </p:grpSpPr>
        <p:sp>
          <p:nvSpPr>
            <p:cNvPr id="21" name="Container"/>
            <p:cNvSpPr>
              <a:spLocks/>
            </p:cNvSpPr>
            <p:nvPr/>
          </p:nvSpPr>
          <p:spPr>
            <a:xfrm>
              <a:off x="3138993" y="2868845"/>
              <a:ext cx="3513043" cy="174887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2" name="Group 5"/>
            <p:cNvGrpSpPr/>
            <p:nvPr/>
          </p:nvGrpSpPr>
          <p:grpSpPr>
            <a:xfrm>
              <a:off x="3159141" y="2600325"/>
              <a:ext cx="325276" cy="268521"/>
              <a:chOff x="3450533" y="2698423"/>
              <a:chExt cx="210537" cy="229108"/>
            </a:xfrm>
          </p:grpSpPr>
          <p:sp>
            <p:nvSpPr>
              <p:cNvPr id="23" name="ActiveTab"/>
              <p:cNvSpPr txBox="1">
                <a:spLocks/>
              </p:cNvSpPr>
              <p:nvPr/>
            </p:nvSpPr>
            <p:spPr>
              <a:xfrm>
                <a:off x="3450533" y="2698423"/>
                <a:ext cx="210537" cy="22910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基本设置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TabLine"/>
              <p:cNvSpPr>
                <a:spLocks/>
              </p:cNvSpPr>
              <p:nvPr/>
            </p:nvSpPr>
            <p:spPr>
              <a:xfrm>
                <a:off x="3452787" y="2927531"/>
                <a:ext cx="206025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381198" y="3025152"/>
            <a:ext cx="6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测试类型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>
            <a:off x="1044745" y="3150932"/>
            <a:ext cx="954860" cy="14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CheckBoxChecked"/>
          <p:cNvGrpSpPr/>
          <p:nvPr>
            <p:custDataLst>
              <p:custData r:id="rId6"/>
            </p:custDataLst>
          </p:nvPr>
        </p:nvGrpSpPr>
        <p:grpSpPr>
          <a:xfrm>
            <a:off x="2198737" y="3916516"/>
            <a:ext cx="557529" cy="230832"/>
            <a:chOff x="4317072" y="3312427"/>
            <a:chExt cx="557529" cy="230832"/>
          </a:xfrm>
        </p:grpSpPr>
        <p:grpSp>
          <p:nvGrpSpPr>
            <p:cNvPr id="30" name="Group 2"/>
            <p:cNvGrpSpPr/>
            <p:nvPr/>
          </p:nvGrpSpPr>
          <p:grpSpPr>
            <a:xfrm>
              <a:off x="4354457" y="3312427"/>
              <a:ext cx="520144" cy="230832"/>
              <a:chOff x="5179847" y="2087451"/>
              <a:chExt cx="487479" cy="216403"/>
            </a:xfrm>
          </p:grpSpPr>
          <p:sp>
            <p:nvSpPr>
              <p:cNvPr id="32" name="Content"/>
              <p:cNvSpPr txBox="1">
                <a:spLocks/>
              </p:cNvSpPr>
              <p:nvPr/>
            </p:nvSpPr>
            <p:spPr>
              <a:xfrm>
                <a:off x="5179847" y="2087451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使能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CheckBox"/>
              <p:cNvSpPr>
                <a:spLocks/>
              </p:cNvSpPr>
              <p:nvPr/>
            </p:nvSpPr>
            <p:spPr>
              <a:xfrm>
                <a:off x="5179847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Content"/>
          <p:cNvSpPr txBox="1"/>
          <p:nvPr>
            <p:custDataLst>
              <p:custData r:id="rId7"/>
            </p:custDataLst>
          </p:nvPr>
        </p:nvSpPr>
        <p:spPr>
          <a:xfrm>
            <a:off x="2176703" y="297159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扫描类型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8" name="DropdownBox"/>
          <p:cNvGrpSpPr/>
          <p:nvPr>
            <p:custDataLst>
              <p:custData r:id="rId8"/>
            </p:custDataLst>
          </p:nvPr>
        </p:nvGrpSpPr>
        <p:grpSpPr>
          <a:xfrm>
            <a:off x="2942313" y="2972715"/>
            <a:ext cx="1097652" cy="228600"/>
            <a:chOff x="4016824" y="3329200"/>
            <a:chExt cx="1097652" cy="228600"/>
          </a:xfrm>
        </p:grpSpPr>
        <p:sp>
          <p:nvSpPr>
            <p:cNvPr id="3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Point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3" name="Content"/>
          <p:cNvSpPr txBox="1"/>
          <p:nvPr>
            <p:custDataLst>
              <p:custData r:id="rId9"/>
            </p:custDataLst>
          </p:nvPr>
        </p:nvSpPr>
        <p:spPr>
          <a:xfrm>
            <a:off x="4074137" y="2971398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互调边带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DropdownBox"/>
          <p:cNvGrpSpPr/>
          <p:nvPr>
            <p:custDataLst>
              <p:custData r:id="rId10"/>
            </p:custDataLst>
          </p:nvPr>
        </p:nvGrpSpPr>
        <p:grpSpPr>
          <a:xfrm>
            <a:off x="4839747" y="2972514"/>
            <a:ext cx="1097652" cy="228600"/>
            <a:chOff x="4016824" y="3329200"/>
            <a:chExt cx="1097652" cy="228600"/>
          </a:xfrm>
        </p:grpSpPr>
        <p:sp>
          <p:nvSpPr>
            <p:cNvPr id="5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altLang="zh-CN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UpBand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204944" y="3249766"/>
            <a:ext cx="1821862" cy="230832"/>
            <a:chOff x="2577185" y="3222585"/>
            <a:chExt cx="1821862" cy="230832"/>
          </a:xfrm>
        </p:grpSpPr>
        <p:sp>
          <p:nvSpPr>
            <p:cNvPr id="57" name="Content"/>
            <p:cNvSpPr txBox="1"/>
            <p:nvPr>
              <p:custDataLst>
                <p:custData r:id="rId45"/>
              </p:custDataLst>
            </p:nvPr>
          </p:nvSpPr>
          <p:spPr>
            <a:xfrm>
              <a:off x="2577185" y="3222585"/>
              <a:ext cx="68275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F1 </a:t>
              </a:r>
              <a:r>
                <a:rPr lang="en-US" altLang="zh-CN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Freq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ontent"/>
            <p:cNvSpPr/>
            <p:nvPr>
              <p:custDataLst>
                <p:custData r:id="rId46"/>
              </p:custDataLst>
            </p:nvPr>
          </p:nvSpPr>
          <p:spPr>
            <a:xfrm>
              <a:off x="3301395" y="3223701"/>
              <a:ext cx="109765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890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MHz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089353" y="3249766"/>
            <a:ext cx="1821862" cy="230832"/>
            <a:chOff x="2577185" y="3222585"/>
            <a:chExt cx="1821862" cy="230832"/>
          </a:xfrm>
        </p:grpSpPr>
        <p:sp>
          <p:nvSpPr>
            <p:cNvPr id="62" name="Content"/>
            <p:cNvSpPr txBox="1"/>
            <p:nvPr>
              <p:custDataLst>
                <p:custData r:id="rId43"/>
              </p:custDataLst>
            </p:nvPr>
          </p:nvSpPr>
          <p:spPr>
            <a:xfrm>
              <a:off x="2577185" y="3222585"/>
              <a:ext cx="66627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F1 Pow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ontent"/>
            <p:cNvSpPr/>
            <p:nvPr>
              <p:custDataLst>
                <p:custData r:id="rId44"/>
              </p:custDataLst>
            </p:nvPr>
          </p:nvSpPr>
          <p:spPr>
            <a:xfrm>
              <a:off x="3301395" y="3223701"/>
              <a:ext cx="109765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43dBm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204944" y="3546715"/>
            <a:ext cx="3706271" cy="230832"/>
            <a:chOff x="2204944" y="3007392"/>
            <a:chExt cx="3706271" cy="230832"/>
          </a:xfrm>
        </p:grpSpPr>
        <p:grpSp>
          <p:nvGrpSpPr>
            <p:cNvPr id="66" name="组合 65"/>
            <p:cNvGrpSpPr/>
            <p:nvPr/>
          </p:nvGrpSpPr>
          <p:grpSpPr>
            <a:xfrm>
              <a:off x="2204944" y="3007392"/>
              <a:ext cx="1821862" cy="230832"/>
              <a:chOff x="2577185" y="3222585"/>
              <a:chExt cx="1821862" cy="230832"/>
            </a:xfrm>
          </p:grpSpPr>
          <p:sp>
            <p:nvSpPr>
              <p:cNvPr id="70" name="Content"/>
              <p:cNvSpPr txBox="1"/>
              <p:nvPr>
                <p:custDataLst>
                  <p:custData r:id="rId41"/>
                </p:custDataLst>
              </p:nvPr>
            </p:nvSpPr>
            <p:spPr>
              <a:xfrm>
                <a:off x="2577185" y="3222585"/>
                <a:ext cx="68275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 </a:t>
                </a:r>
                <a:r>
                  <a:rPr lang="en-US" altLang="zh-CN" sz="1200" dirty="0" err="1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Freq</a:t>
                </a:r>
                <a:endPara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Content"/>
              <p:cNvSpPr/>
              <p:nvPr>
                <p:custDataLst>
                  <p:custData r:id="rId42"/>
                </p:custDataLst>
              </p:nvPr>
            </p:nvSpPr>
            <p:spPr>
              <a:xfrm>
                <a:off x="3301395" y="3223701"/>
                <a:ext cx="1097652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890</a:t>
                </a:r>
                <a:r>
                  <a:rPr lang="en-US" altLang="zh-CN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MHz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4089353" y="3007392"/>
              <a:ext cx="1821862" cy="230832"/>
              <a:chOff x="2577185" y="3222585"/>
              <a:chExt cx="1821862" cy="230832"/>
            </a:xfrm>
          </p:grpSpPr>
          <p:sp>
            <p:nvSpPr>
              <p:cNvPr id="68" name="Content"/>
              <p:cNvSpPr txBox="1"/>
              <p:nvPr>
                <p:custDataLst>
                  <p:custData r:id="rId39"/>
                </p:custDataLst>
              </p:nvPr>
            </p:nvSpPr>
            <p:spPr>
              <a:xfrm>
                <a:off x="2577185" y="3222585"/>
                <a:ext cx="666273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 Pow</a:t>
                </a:r>
                <a:endPara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" name="Content"/>
              <p:cNvSpPr/>
              <p:nvPr>
                <p:custDataLst>
                  <p:custData r:id="rId40"/>
                </p:custDataLst>
              </p:nvPr>
            </p:nvSpPr>
            <p:spPr>
              <a:xfrm>
                <a:off x="3301395" y="3223701"/>
                <a:ext cx="1097652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43dBm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26" name="TabGroup"/>
          <p:cNvGrpSpPr/>
          <p:nvPr>
            <p:custDataLst>
              <p:custData r:id="rId11"/>
            </p:custDataLst>
          </p:nvPr>
        </p:nvGrpSpPr>
        <p:grpSpPr>
          <a:xfrm>
            <a:off x="2107788" y="4408270"/>
            <a:ext cx="9725624" cy="1851891"/>
            <a:chOff x="3138993" y="2600325"/>
            <a:chExt cx="3513043" cy="2017394"/>
          </a:xfrm>
        </p:grpSpPr>
        <p:sp>
          <p:nvSpPr>
            <p:cNvPr id="171" name="Container"/>
            <p:cNvSpPr>
              <a:spLocks/>
            </p:cNvSpPr>
            <p:nvPr/>
          </p:nvSpPr>
          <p:spPr>
            <a:xfrm>
              <a:off x="3138993" y="2868845"/>
              <a:ext cx="3513043" cy="174887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72" name="Group 5"/>
            <p:cNvGrpSpPr/>
            <p:nvPr/>
          </p:nvGrpSpPr>
          <p:grpSpPr>
            <a:xfrm>
              <a:off x="3159141" y="2600325"/>
              <a:ext cx="325276" cy="268521"/>
              <a:chOff x="3450533" y="2698423"/>
              <a:chExt cx="210537" cy="229108"/>
            </a:xfrm>
          </p:grpSpPr>
          <p:sp>
            <p:nvSpPr>
              <p:cNvPr id="173" name="ActiveTab"/>
              <p:cNvSpPr txBox="1">
                <a:spLocks/>
              </p:cNvSpPr>
              <p:nvPr/>
            </p:nvSpPr>
            <p:spPr>
              <a:xfrm>
                <a:off x="3450533" y="2698423"/>
                <a:ext cx="210537" cy="22910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基本设置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4" name="TabLine"/>
              <p:cNvSpPr>
                <a:spLocks/>
              </p:cNvSpPr>
              <p:nvPr/>
            </p:nvSpPr>
            <p:spPr>
              <a:xfrm>
                <a:off x="3452787" y="2927531"/>
                <a:ext cx="206025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7" name="文本框 126"/>
          <p:cNvSpPr txBox="1"/>
          <p:nvPr/>
        </p:nvSpPr>
        <p:spPr>
          <a:xfrm>
            <a:off x="381198" y="5083362"/>
            <a:ext cx="6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测试类型</a:t>
            </a:r>
            <a:endParaRPr lang="zh-CN" altLang="en-US" dirty="0"/>
          </a:p>
        </p:txBody>
      </p:sp>
      <p:sp>
        <p:nvSpPr>
          <p:cNvPr id="128" name="右箭头 127"/>
          <p:cNvSpPr/>
          <p:nvPr/>
        </p:nvSpPr>
        <p:spPr>
          <a:xfrm>
            <a:off x="1044745" y="5187108"/>
            <a:ext cx="954860" cy="14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CheckBoxChecked"/>
          <p:cNvGrpSpPr/>
          <p:nvPr>
            <p:custDataLst>
              <p:custData r:id="rId12"/>
            </p:custDataLst>
          </p:nvPr>
        </p:nvGrpSpPr>
        <p:grpSpPr>
          <a:xfrm>
            <a:off x="2198737" y="5974726"/>
            <a:ext cx="557529" cy="230832"/>
            <a:chOff x="4317072" y="3312427"/>
            <a:chExt cx="557529" cy="230832"/>
          </a:xfrm>
        </p:grpSpPr>
        <p:grpSp>
          <p:nvGrpSpPr>
            <p:cNvPr id="167" name="Group 2"/>
            <p:cNvGrpSpPr/>
            <p:nvPr/>
          </p:nvGrpSpPr>
          <p:grpSpPr>
            <a:xfrm>
              <a:off x="4354457" y="3312427"/>
              <a:ext cx="520144" cy="230832"/>
              <a:chOff x="5179847" y="2087451"/>
              <a:chExt cx="487479" cy="216403"/>
            </a:xfrm>
          </p:grpSpPr>
          <p:sp>
            <p:nvSpPr>
              <p:cNvPr id="169" name="Content"/>
              <p:cNvSpPr txBox="1">
                <a:spLocks/>
              </p:cNvSpPr>
              <p:nvPr/>
            </p:nvSpPr>
            <p:spPr>
              <a:xfrm>
                <a:off x="5179847" y="2087451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使能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0" name="CheckBox"/>
              <p:cNvSpPr>
                <a:spLocks/>
              </p:cNvSpPr>
              <p:nvPr/>
            </p:nvSpPr>
            <p:spPr>
              <a:xfrm>
                <a:off x="5179847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2" name="Content"/>
          <p:cNvSpPr txBox="1"/>
          <p:nvPr>
            <p:custDataLst>
              <p:custData r:id="rId13"/>
            </p:custDataLst>
          </p:nvPr>
        </p:nvSpPr>
        <p:spPr>
          <a:xfrm>
            <a:off x="2175080" y="498454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扫描类型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3" name="DropdownBox"/>
          <p:cNvGrpSpPr/>
          <p:nvPr>
            <p:custDataLst>
              <p:custData r:id="rId14"/>
            </p:custDataLst>
          </p:nvPr>
        </p:nvGrpSpPr>
        <p:grpSpPr>
          <a:xfrm>
            <a:off x="2940690" y="4985665"/>
            <a:ext cx="1097652" cy="228600"/>
            <a:chOff x="4016824" y="3329200"/>
            <a:chExt cx="1097652" cy="228600"/>
          </a:xfrm>
        </p:grpSpPr>
        <p:sp>
          <p:nvSpPr>
            <p:cNvPr id="16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Sweep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8" name="Content"/>
          <p:cNvSpPr txBox="1"/>
          <p:nvPr>
            <p:custDataLst>
              <p:custData r:id="rId15"/>
            </p:custDataLst>
          </p:nvPr>
        </p:nvSpPr>
        <p:spPr>
          <a:xfrm>
            <a:off x="4038342" y="498454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互调阶次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9" name="DropdownBox"/>
          <p:cNvGrpSpPr/>
          <p:nvPr>
            <p:custDataLst>
              <p:custData r:id="rId16"/>
            </p:custDataLst>
          </p:nvPr>
        </p:nvGrpSpPr>
        <p:grpSpPr>
          <a:xfrm>
            <a:off x="4803952" y="4985665"/>
            <a:ext cx="1097652" cy="228600"/>
            <a:chOff x="4016824" y="3329200"/>
            <a:chExt cx="1097652" cy="228600"/>
          </a:xfrm>
        </p:grpSpPr>
        <p:sp>
          <p:nvSpPr>
            <p:cNvPr id="15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Transmission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0" name="Content"/>
          <p:cNvSpPr txBox="1"/>
          <p:nvPr>
            <p:custDataLst>
              <p:custData r:id="rId17"/>
            </p:custDataLst>
          </p:nvPr>
        </p:nvSpPr>
        <p:spPr>
          <a:xfrm>
            <a:off x="5913243" y="498454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互调边带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1" name="DropdownBox"/>
          <p:cNvGrpSpPr/>
          <p:nvPr>
            <p:custDataLst>
              <p:custData r:id="rId18"/>
            </p:custDataLst>
          </p:nvPr>
        </p:nvGrpSpPr>
        <p:grpSpPr>
          <a:xfrm>
            <a:off x="6678853" y="4985665"/>
            <a:ext cx="1097652" cy="228600"/>
            <a:chOff x="4016824" y="3329200"/>
            <a:chExt cx="1097652" cy="228600"/>
          </a:xfrm>
        </p:grpSpPr>
        <p:sp>
          <p:nvSpPr>
            <p:cNvPr id="15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altLang="zh-CN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UpBand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2204944" y="5252891"/>
            <a:ext cx="1821862" cy="230832"/>
            <a:chOff x="2577185" y="3222585"/>
            <a:chExt cx="1821862" cy="230832"/>
          </a:xfrm>
        </p:grpSpPr>
        <p:sp>
          <p:nvSpPr>
            <p:cNvPr id="153" name="Content"/>
            <p:cNvSpPr txBox="1"/>
            <p:nvPr>
              <p:custDataLst>
                <p:custData r:id="rId37"/>
              </p:custDataLst>
            </p:nvPr>
          </p:nvSpPr>
          <p:spPr>
            <a:xfrm>
              <a:off x="2577185" y="3222585"/>
              <a:ext cx="70352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F1 Start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Content"/>
            <p:cNvSpPr/>
            <p:nvPr>
              <p:custDataLst>
                <p:custData r:id="rId38"/>
              </p:custDataLst>
            </p:nvPr>
          </p:nvSpPr>
          <p:spPr>
            <a:xfrm>
              <a:off x="3301395" y="3223701"/>
              <a:ext cx="109765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890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MHz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954013" y="5252891"/>
            <a:ext cx="1821862" cy="230832"/>
            <a:chOff x="2577185" y="3222585"/>
            <a:chExt cx="1821862" cy="230832"/>
          </a:xfrm>
        </p:grpSpPr>
        <p:sp>
          <p:nvSpPr>
            <p:cNvPr id="151" name="Content"/>
            <p:cNvSpPr txBox="1"/>
            <p:nvPr>
              <p:custDataLst>
                <p:custData r:id="rId35"/>
              </p:custDataLst>
            </p:nvPr>
          </p:nvSpPr>
          <p:spPr>
            <a:xfrm>
              <a:off x="2577185" y="3222585"/>
              <a:ext cx="66627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F1 Pow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2" name="Content"/>
            <p:cNvSpPr/>
            <p:nvPr>
              <p:custDataLst>
                <p:custData r:id="rId36"/>
              </p:custDataLst>
            </p:nvPr>
          </p:nvSpPr>
          <p:spPr>
            <a:xfrm>
              <a:off x="3301395" y="3223701"/>
              <a:ext cx="109765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43dBm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2204944" y="5549840"/>
            <a:ext cx="1821862" cy="230832"/>
            <a:chOff x="2577185" y="3222585"/>
            <a:chExt cx="1821862" cy="230832"/>
          </a:xfrm>
        </p:grpSpPr>
        <p:sp>
          <p:nvSpPr>
            <p:cNvPr id="149" name="Content"/>
            <p:cNvSpPr txBox="1"/>
            <p:nvPr>
              <p:custDataLst>
                <p:custData r:id="rId33"/>
              </p:custDataLst>
            </p:nvPr>
          </p:nvSpPr>
          <p:spPr>
            <a:xfrm>
              <a:off x="2577185" y="3222585"/>
              <a:ext cx="70352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F2 Start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0" name="Content"/>
            <p:cNvSpPr/>
            <p:nvPr>
              <p:custDataLst>
                <p:custData r:id="rId34"/>
              </p:custDataLst>
            </p:nvPr>
          </p:nvSpPr>
          <p:spPr>
            <a:xfrm>
              <a:off x="3301395" y="3223701"/>
              <a:ext cx="109765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91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MHz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5954013" y="5549840"/>
            <a:ext cx="1821862" cy="230832"/>
            <a:chOff x="2577185" y="3222585"/>
            <a:chExt cx="1821862" cy="230832"/>
          </a:xfrm>
        </p:grpSpPr>
        <p:sp>
          <p:nvSpPr>
            <p:cNvPr id="147" name="Content"/>
            <p:cNvSpPr txBox="1"/>
            <p:nvPr>
              <p:custDataLst>
                <p:custData r:id="rId31"/>
              </p:custDataLst>
            </p:nvPr>
          </p:nvSpPr>
          <p:spPr>
            <a:xfrm>
              <a:off x="2577185" y="3222585"/>
              <a:ext cx="66627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F2 Pow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Content"/>
            <p:cNvSpPr/>
            <p:nvPr>
              <p:custDataLst>
                <p:custData r:id="rId32"/>
              </p:custDataLst>
            </p:nvPr>
          </p:nvSpPr>
          <p:spPr>
            <a:xfrm>
              <a:off x="3301395" y="3223701"/>
              <a:ext cx="109765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43dBm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4087538" y="5252887"/>
            <a:ext cx="1821862" cy="230832"/>
            <a:chOff x="2577185" y="3222585"/>
            <a:chExt cx="1821862" cy="230832"/>
          </a:xfrm>
        </p:grpSpPr>
        <p:sp>
          <p:nvSpPr>
            <p:cNvPr id="176" name="Content"/>
            <p:cNvSpPr txBox="1"/>
            <p:nvPr>
              <p:custDataLst>
                <p:custData r:id="rId29"/>
              </p:custDataLst>
            </p:nvPr>
          </p:nvSpPr>
          <p:spPr>
            <a:xfrm>
              <a:off x="2577185" y="3222585"/>
              <a:ext cx="69307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F1 Stop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Content"/>
            <p:cNvSpPr/>
            <p:nvPr>
              <p:custDataLst>
                <p:custData r:id="rId30"/>
              </p:custDataLst>
            </p:nvPr>
          </p:nvSpPr>
          <p:spPr>
            <a:xfrm>
              <a:off x="3301395" y="3223701"/>
              <a:ext cx="109765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90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MHz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4087538" y="5549836"/>
            <a:ext cx="1821862" cy="230832"/>
            <a:chOff x="2577185" y="3222585"/>
            <a:chExt cx="1821862" cy="230832"/>
          </a:xfrm>
        </p:grpSpPr>
        <p:sp>
          <p:nvSpPr>
            <p:cNvPr id="179" name="Content"/>
            <p:cNvSpPr txBox="1"/>
            <p:nvPr>
              <p:custDataLst>
                <p:custData r:id="rId27"/>
              </p:custDataLst>
            </p:nvPr>
          </p:nvSpPr>
          <p:spPr>
            <a:xfrm>
              <a:off x="2577185" y="3222585"/>
              <a:ext cx="69307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F2 Stop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0" name="Content"/>
            <p:cNvSpPr/>
            <p:nvPr>
              <p:custDataLst>
                <p:custData r:id="rId28"/>
              </p:custDataLst>
            </p:nvPr>
          </p:nvSpPr>
          <p:spPr>
            <a:xfrm>
              <a:off x="3301395" y="3223701"/>
              <a:ext cx="109765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910MHz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891218" y="5260577"/>
            <a:ext cx="1821862" cy="230832"/>
            <a:chOff x="2577185" y="3222585"/>
            <a:chExt cx="1821862" cy="230832"/>
          </a:xfrm>
        </p:grpSpPr>
        <p:sp>
          <p:nvSpPr>
            <p:cNvPr id="182" name="Content"/>
            <p:cNvSpPr txBox="1"/>
            <p:nvPr>
              <p:custDataLst>
                <p:custData r:id="rId25"/>
              </p:custDataLst>
            </p:nvPr>
          </p:nvSpPr>
          <p:spPr>
            <a:xfrm>
              <a:off x="2577185" y="3222585"/>
              <a:ext cx="798765" cy="230832"/>
            </a:xfrm>
            <a:prstGeom prst="rect">
              <a:avLst/>
            </a:prstGeom>
            <a:noFill/>
          </p:spPr>
          <p:txBody>
            <a:bodyPr wrap="none" lIns="90000" tIns="18288" rIns="91440" bIns="27432" rtlCol="0" anchor="ctr" anchorCtr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扫描点数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3" name="Content"/>
            <p:cNvSpPr/>
            <p:nvPr>
              <p:custDataLst>
                <p:custData r:id="rId26"/>
              </p:custDataLst>
            </p:nvPr>
          </p:nvSpPr>
          <p:spPr>
            <a:xfrm>
              <a:off x="3301395" y="3223701"/>
              <a:ext cx="109765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21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9" name="Content"/>
          <p:cNvSpPr txBox="1"/>
          <p:nvPr>
            <p:custDataLst>
              <p:custData r:id="rId19"/>
            </p:custDataLst>
          </p:nvPr>
        </p:nvSpPr>
        <p:spPr>
          <a:xfrm>
            <a:off x="6045582" y="3006864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阶次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0" name="DropdownBox"/>
          <p:cNvGrpSpPr/>
          <p:nvPr>
            <p:custDataLst>
              <p:custData r:id="rId20"/>
            </p:custDataLst>
          </p:nvPr>
        </p:nvGrpSpPr>
        <p:grpSpPr>
          <a:xfrm>
            <a:off x="6727947" y="2993462"/>
            <a:ext cx="1097652" cy="228600"/>
            <a:chOff x="4016824" y="3329200"/>
            <a:chExt cx="1097652" cy="228600"/>
          </a:xfrm>
        </p:grpSpPr>
        <p:sp>
          <p:nvSpPr>
            <p:cNvPr id="12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381198" y="4364896"/>
            <a:ext cx="11810802" cy="231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6019398" y="3246608"/>
            <a:ext cx="1821862" cy="230832"/>
            <a:chOff x="2577185" y="3222585"/>
            <a:chExt cx="1821862" cy="230832"/>
          </a:xfrm>
        </p:grpSpPr>
        <p:sp>
          <p:nvSpPr>
            <p:cNvPr id="100" name="Content"/>
            <p:cNvSpPr txBox="1"/>
            <p:nvPr>
              <p:custDataLst>
                <p:custData r:id="rId23"/>
              </p:custDataLst>
            </p:nvPr>
          </p:nvSpPr>
          <p:spPr>
            <a:xfrm>
              <a:off x="2577185" y="3222585"/>
              <a:ext cx="65909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 ATT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Content"/>
            <p:cNvSpPr/>
            <p:nvPr>
              <p:custDataLst>
                <p:custData r:id="rId24"/>
              </p:custDataLst>
            </p:nvPr>
          </p:nvSpPr>
          <p:spPr>
            <a:xfrm>
              <a:off x="3301395" y="3223701"/>
              <a:ext cx="109765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30dB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958361" y="3232901"/>
            <a:ext cx="1821862" cy="230832"/>
            <a:chOff x="2577185" y="3222585"/>
            <a:chExt cx="1821862" cy="230832"/>
          </a:xfrm>
        </p:grpSpPr>
        <p:sp>
          <p:nvSpPr>
            <p:cNvPr id="103" name="Content"/>
            <p:cNvSpPr txBox="1"/>
            <p:nvPr>
              <p:custDataLst>
                <p:custData r:id="rId21"/>
              </p:custDataLst>
            </p:nvPr>
          </p:nvSpPr>
          <p:spPr>
            <a:xfrm>
              <a:off x="2577185" y="3222585"/>
              <a:ext cx="7312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 RBW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Content"/>
            <p:cNvSpPr/>
            <p:nvPr>
              <p:custDataLst>
                <p:custData r:id="rId22"/>
              </p:custDataLst>
            </p:nvPr>
          </p:nvSpPr>
          <p:spPr>
            <a:xfrm>
              <a:off x="3301395" y="3223701"/>
              <a:ext cx="109765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30dB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3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TabGroup"/>
          <p:cNvGrpSpPr/>
          <p:nvPr>
            <p:custDataLst>
              <p:custData r:id="rId1"/>
            </p:custDataLst>
          </p:nvPr>
        </p:nvGrpSpPr>
        <p:grpSpPr>
          <a:xfrm>
            <a:off x="1069248" y="716696"/>
            <a:ext cx="10355243" cy="2949868"/>
            <a:chOff x="3138993" y="2600319"/>
            <a:chExt cx="3513043" cy="2017400"/>
          </a:xfrm>
        </p:grpSpPr>
        <p:sp>
          <p:nvSpPr>
            <p:cNvPr id="22" name="Container"/>
            <p:cNvSpPr>
              <a:spLocks/>
            </p:cNvSpPr>
            <p:nvPr/>
          </p:nvSpPr>
          <p:spPr>
            <a:xfrm>
              <a:off x="3138993" y="2768896"/>
              <a:ext cx="3513043" cy="184882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Tab3"/>
            <p:cNvSpPr txBox="1">
              <a:spLocks/>
            </p:cNvSpPr>
            <p:nvPr/>
          </p:nvSpPr>
          <p:spPr>
            <a:xfrm>
              <a:off x="3463404" y="2625065"/>
              <a:ext cx="273844" cy="14383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Function</a:t>
              </a:r>
              <a:endParaRPr lang="en-US" altLang="zh-CN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" name="Group 5"/>
            <p:cNvGrpSpPr/>
            <p:nvPr/>
          </p:nvGrpSpPr>
          <p:grpSpPr>
            <a:xfrm>
              <a:off x="3157906" y="2600319"/>
              <a:ext cx="305498" cy="168575"/>
              <a:chOff x="3449741" y="2698420"/>
              <a:chExt cx="197736" cy="143832"/>
            </a:xfrm>
          </p:grpSpPr>
          <p:sp>
            <p:nvSpPr>
              <p:cNvPr id="25" name="ActiveTab"/>
              <p:cNvSpPr txBox="1">
                <a:spLocks/>
              </p:cNvSpPr>
              <p:nvPr/>
            </p:nvSpPr>
            <p:spPr>
              <a:xfrm>
                <a:off x="3449741" y="2698420"/>
                <a:ext cx="197736" cy="1438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基本设置</a:t>
                </a:r>
                <a:endParaRPr lang="en-US" altLang="zh-CN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TabLine"/>
              <p:cNvSpPr>
                <a:spLocks/>
              </p:cNvSpPr>
              <p:nvPr/>
            </p:nvSpPr>
            <p:spPr>
              <a:xfrm>
                <a:off x="3451860" y="2842252"/>
                <a:ext cx="19349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7" name="Content"/>
          <p:cNvSpPr txBox="1"/>
          <p:nvPr>
            <p:custDataLst>
              <p:custData r:id="rId2"/>
            </p:custDataLst>
          </p:nvPr>
        </p:nvSpPr>
        <p:spPr>
          <a:xfrm>
            <a:off x="1134660" y="1114617"/>
            <a:ext cx="5000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8" name="DropdownBox"/>
          <p:cNvGrpSpPr/>
          <p:nvPr>
            <p:custDataLst>
              <p:custData r:id="rId3"/>
            </p:custDataLst>
          </p:nvPr>
        </p:nvGrpSpPr>
        <p:grpSpPr>
          <a:xfrm>
            <a:off x="2061489" y="1129034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Max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1" name="CheckBoxChecked"/>
          <p:cNvGrpSpPr/>
          <p:nvPr>
            <p:custDataLst>
              <p:custData r:id="rId4"/>
            </p:custDataLst>
          </p:nvPr>
        </p:nvGrpSpPr>
        <p:grpSpPr>
          <a:xfrm>
            <a:off x="5369682" y="1678075"/>
            <a:ext cx="690580" cy="230832"/>
            <a:chOff x="4317072" y="3312427"/>
            <a:chExt cx="690580" cy="230832"/>
          </a:xfrm>
        </p:grpSpPr>
        <p:grpSp>
          <p:nvGrpSpPr>
            <p:cNvPr id="52" name="Group 2"/>
            <p:cNvGrpSpPr/>
            <p:nvPr/>
          </p:nvGrpSpPr>
          <p:grpSpPr>
            <a:xfrm>
              <a:off x="4354457" y="3312427"/>
              <a:ext cx="653195" cy="230832"/>
              <a:chOff x="5179843" y="2087451"/>
              <a:chExt cx="612174" cy="216403"/>
            </a:xfrm>
          </p:grpSpPr>
          <p:sp>
            <p:nvSpPr>
              <p:cNvPr id="54" name="Content"/>
              <p:cNvSpPr txBox="1">
                <a:spLocks/>
              </p:cNvSpPr>
              <p:nvPr/>
            </p:nvSpPr>
            <p:spPr>
              <a:xfrm>
                <a:off x="5179843" y="2087451"/>
                <a:ext cx="61217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X </a:t>
                </a:r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判定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CheckBox"/>
              <p:cNvSpPr>
                <a:spLocks/>
              </p:cNvSpPr>
              <p:nvPr/>
            </p:nvSpPr>
            <p:spPr>
              <a:xfrm>
                <a:off x="5179843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3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CheckBoxChecked"/>
          <p:cNvGrpSpPr/>
          <p:nvPr>
            <p:custDataLst>
              <p:custData r:id="rId5"/>
            </p:custDataLst>
          </p:nvPr>
        </p:nvGrpSpPr>
        <p:grpSpPr>
          <a:xfrm>
            <a:off x="5380204" y="1943517"/>
            <a:ext cx="684162" cy="230832"/>
            <a:chOff x="4317072" y="3312427"/>
            <a:chExt cx="684162" cy="230832"/>
          </a:xfrm>
        </p:grpSpPr>
        <p:grpSp>
          <p:nvGrpSpPr>
            <p:cNvPr id="57" name="Group 2"/>
            <p:cNvGrpSpPr/>
            <p:nvPr/>
          </p:nvGrpSpPr>
          <p:grpSpPr>
            <a:xfrm>
              <a:off x="4354457" y="3312427"/>
              <a:ext cx="646777" cy="230832"/>
              <a:chOff x="5179844" y="2087451"/>
              <a:chExt cx="606159" cy="216403"/>
            </a:xfrm>
          </p:grpSpPr>
          <p:sp>
            <p:nvSpPr>
              <p:cNvPr id="59" name="Content"/>
              <p:cNvSpPr txBox="1">
                <a:spLocks/>
              </p:cNvSpPr>
              <p:nvPr/>
            </p:nvSpPr>
            <p:spPr>
              <a:xfrm>
                <a:off x="5179844" y="2087451"/>
                <a:ext cx="60615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altLang="zh-CN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Y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判定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CheckBox"/>
              <p:cNvSpPr>
                <a:spLocks/>
              </p:cNvSpPr>
              <p:nvPr/>
            </p:nvSpPr>
            <p:spPr>
              <a:xfrm>
                <a:off x="5179845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CheckBoxChecked"/>
          <p:cNvGrpSpPr/>
          <p:nvPr>
            <p:custDataLst>
              <p:custData r:id="rId6"/>
            </p:custDataLst>
          </p:nvPr>
        </p:nvGrpSpPr>
        <p:grpSpPr>
          <a:xfrm>
            <a:off x="3245301" y="1126802"/>
            <a:ext cx="557529" cy="230832"/>
            <a:chOff x="4317072" y="3312427"/>
            <a:chExt cx="557529" cy="230832"/>
          </a:xfrm>
        </p:grpSpPr>
        <p:grpSp>
          <p:nvGrpSpPr>
            <p:cNvPr id="62" name="Group 2"/>
            <p:cNvGrpSpPr/>
            <p:nvPr/>
          </p:nvGrpSpPr>
          <p:grpSpPr>
            <a:xfrm>
              <a:off x="4354457" y="3312427"/>
              <a:ext cx="520144" cy="230832"/>
              <a:chOff x="5179846" y="2087451"/>
              <a:chExt cx="487479" cy="216403"/>
            </a:xfrm>
          </p:grpSpPr>
          <p:sp>
            <p:nvSpPr>
              <p:cNvPr id="64" name="Content"/>
              <p:cNvSpPr txBox="1">
                <a:spLocks/>
              </p:cNvSpPr>
              <p:nvPr/>
            </p:nvSpPr>
            <p:spPr>
              <a:xfrm>
                <a:off x="5179846" y="2087451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跳过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heckBox"/>
              <p:cNvSpPr>
                <a:spLocks/>
              </p:cNvSpPr>
              <p:nvPr/>
            </p:nvSpPr>
            <p:spPr>
              <a:xfrm>
                <a:off x="517984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3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Content"/>
          <p:cNvSpPr txBox="1"/>
          <p:nvPr>
            <p:custDataLst>
              <p:custData r:id="rId7"/>
            </p:custDataLst>
          </p:nvPr>
        </p:nvSpPr>
        <p:spPr>
          <a:xfrm>
            <a:off x="1171535" y="139905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起始频率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8"/>
            </p:custDataLst>
          </p:nvPr>
        </p:nvSpPr>
        <p:spPr>
          <a:xfrm>
            <a:off x="2057111" y="1400175"/>
            <a:ext cx="10976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890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MHz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9"/>
            </p:custDataLst>
          </p:nvPr>
        </p:nvSpPr>
        <p:spPr>
          <a:xfrm>
            <a:off x="3262132" y="139905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截止频率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10"/>
            </p:custDataLst>
          </p:nvPr>
        </p:nvSpPr>
        <p:spPr>
          <a:xfrm>
            <a:off x="4102881" y="1400175"/>
            <a:ext cx="10976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910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MHz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11"/>
            </p:custDataLst>
          </p:nvPr>
        </p:nvSpPr>
        <p:spPr>
          <a:xfrm>
            <a:off x="1171535" y="1678075"/>
            <a:ext cx="8915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</a:t>
            </a:r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最小指标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2"/>
            </p:custDataLst>
          </p:nvPr>
        </p:nvSpPr>
        <p:spPr>
          <a:xfrm>
            <a:off x="2066074" y="1679191"/>
            <a:ext cx="10976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890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MHz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 txBox="1"/>
          <p:nvPr>
            <p:custDataLst>
              <p:custData r:id="rId13"/>
            </p:custDataLst>
          </p:nvPr>
        </p:nvSpPr>
        <p:spPr>
          <a:xfrm>
            <a:off x="3205222" y="1678075"/>
            <a:ext cx="8915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</a:t>
            </a:r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最大指标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4"/>
            </p:custDataLst>
          </p:nvPr>
        </p:nvSpPr>
        <p:spPr>
          <a:xfrm>
            <a:off x="4099761" y="1679191"/>
            <a:ext cx="10976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890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MHz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 txBox="1"/>
          <p:nvPr>
            <p:custDataLst>
              <p:custData r:id="rId15"/>
            </p:custDataLst>
          </p:nvPr>
        </p:nvSpPr>
        <p:spPr>
          <a:xfrm>
            <a:off x="1168587" y="1946324"/>
            <a:ext cx="88517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</a:t>
            </a:r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最小指标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/>
          <p:nvPr>
            <p:custDataLst>
              <p:custData r:id="rId16"/>
            </p:custDataLst>
          </p:nvPr>
        </p:nvSpPr>
        <p:spPr>
          <a:xfrm>
            <a:off x="2063126" y="1947440"/>
            <a:ext cx="10976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890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MHz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 txBox="1"/>
          <p:nvPr>
            <p:custDataLst>
              <p:custData r:id="rId17"/>
            </p:custDataLst>
          </p:nvPr>
        </p:nvSpPr>
        <p:spPr>
          <a:xfrm>
            <a:off x="3202274" y="1946324"/>
            <a:ext cx="88517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</a:t>
            </a:r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最大指标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18"/>
            </p:custDataLst>
          </p:nvPr>
        </p:nvSpPr>
        <p:spPr>
          <a:xfrm>
            <a:off x="4096813" y="1947440"/>
            <a:ext cx="10976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890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MHz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 txBox="1"/>
          <p:nvPr>
            <p:custDataLst>
              <p:custData r:id="rId19"/>
            </p:custDataLst>
          </p:nvPr>
        </p:nvSpPr>
        <p:spPr>
          <a:xfrm>
            <a:off x="1171247" y="2503683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端口描述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/>
          <p:cNvSpPr txBox="1"/>
          <p:nvPr>
            <p:custDataLst>
              <p:custData r:id="rId20"/>
            </p:custDataLst>
          </p:nvPr>
        </p:nvSpPr>
        <p:spPr>
          <a:xfrm>
            <a:off x="1171247" y="277091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参数描述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 txBox="1"/>
          <p:nvPr>
            <p:custDataLst>
              <p:custData r:id="rId21"/>
            </p:custDataLst>
          </p:nvPr>
        </p:nvSpPr>
        <p:spPr>
          <a:xfrm>
            <a:off x="1171247" y="3038155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频率描述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/>
          <p:cNvSpPr txBox="1"/>
          <p:nvPr>
            <p:custDataLst>
              <p:custData r:id="rId22"/>
            </p:custDataLst>
          </p:nvPr>
        </p:nvSpPr>
        <p:spPr>
          <a:xfrm>
            <a:off x="1171247" y="3305392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指标描述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23"/>
            </p:custDataLst>
          </p:nvPr>
        </p:nvSpPr>
        <p:spPr>
          <a:xfrm>
            <a:off x="2066483" y="2503166"/>
            <a:ext cx="34472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/>
          <p:nvPr>
            <p:custDataLst>
              <p:custData r:id="rId24"/>
            </p:custDataLst>
          </p:nvPr>
        </p:nvSpPr>
        <p:spPr>
          <a:xfrm>
            <a:off x="2066483" y="2768487"/>
            <a:ext cx="34472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25"/>
            </p:custDataLst>
          </p:nvPr>
        </p:nvSpPr>
        <p:spPr>
          <a:xfrm>
            <a:off x="2066483" y="3033808"/>
            <a:ext cx="34472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/>
          <p:nvPr>
            <p:custDataLst>
              <p:custData r:id="rId26"/>
            </p:custDataLst>
          </p:nvPr>
        </p:nvSpPr>
        <p:spPr>
          <a:xfrm>
            <a:off x="2066483" y="3299130"/>
            <a:ext cx="34472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6" name="DropdownBox"/>
          <p:cNvGrpSpPr/>
          <p:nvPr>
            <p:custDataLst>
              <p:custData r:id="rId27"/>
            </p:custDataLst>
          </p:nvPr>
        </p:nvGrpSpPr>
        <p:grpSpPr>
          <a:xfrm>
            <a:off x="5552562" y="2496263"/>
            <a:ext cx="774963" cy="228600"/>
            <a:chOff x="4016824" y="3329200"/>
            <a:chExt cx="1097652" cy="228600"/>
          </a:xfrm>
        </p:grpSpPr>
        <p:sp>
          <p:nvSpPr>
            <p:cNvPr id="9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选择关联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DownArrow"/>
            <p:cNvSpPr>
              <a:spLocks noChangeAspect="1"/>
            </p:cNvSpPr>
            <p:nvPr/>
          </p:nvSpPr>
          <p:spPr>
            <a:xfrm rot="10800000">
              <a:off x="4940591" y="3430199"/>
              <a:ext cx="11516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9" name="DropdownBox"/>
          <p:cNvGrpSpPr/>
          <p:nvPr>
            <p:custDataLst>
              <p:custData r:id="rId28"/>
            </p:custDataLst>
          </p:nvPr>
        </p:nvGrpSpPr>
        <p:grpSpPr>
          <a:xfrm>
            <a:off x="5552562" y="2763592"/>
            <a:ext cx="774963" cy="228600"/>
            <a:chOff x="4016824" y="3329200"/>
            <a:chExt cx="1097652" cy="228600"/>
          </a:xfrm>
        </p:grpSpPr>
        <p:sp>
          <p:nvSpPr>
            <p:cNvPr id="10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选择关联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DownArrow"/>
            <p:cNvSpPr>
              <a:spLocks noChangeAspect="1"/>
            </p:cNvSpPr>
            <p:nvPr/>
          </p:nvSpPr>
          <p:spPr>
            <a:xfrm rot="10800000">
              <a:off x="4940591" y="3430199"/>
              <a:ext cx="11516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2" name="DropdownBox"/>
          <p:cNvGrpSpPr/>
          <p:nvPr>
            <p:custDataLst>
              <p:custData r:id="rId29"/>
            </p:custDataLst>
          </p:nvPr>
        </p:nvGrpSpPr>
        <p:grpSpPr>
          <a:xfrm>
            <a:off x="5552562" y="3030921"/>
            <a:ext cx="774963" cy="228600"/>
            <a:chOff x="4016824" y="3329200"/>
            <a:chExt cx="1097652" cy="228600"/>
          </a:xfrm>
        </p:grpSpPr>
        <p:sp>
          <p:nvSpPr>
            <p:cNvPr id="10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选择关联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DownArrow"/>
            <p:cNvSpPr>
              <a:spLocks noChangeAspect="1"/>
            </p:cNvSpPr>
            <p:nvPr/>
          </p:nvSpPr>
          <p:spPr>
            <a:xfrm rot="10800000">
              <a:off x="4940591" y="3430199"/>
              <a:ext cx="11516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5" name="DropdownBox"/>
          <p:cNvGrpSpPr/>
          <p:nvPr>
            <p:custDataLst>
              <p:custData r:id="rId30"/>
            </p:custDataLst>
          </p:nvPr>
        </p:nvGrpSpPr>
        <p:grpSpPr>
          <a:xfrm>
            <a:off x="5552562" y="3298249"/>
            <a:ext cx="774963" cy="228600"/>
            <a:chOff x="4016824" y="3329200"/>
            <a:chExt cx="1097652" cy="228600"/>
          </a:xfrm>
        </p:grpSpPr>
        <p:sp>
          <p:nvSpPr>
            <p:cNvPr id="10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选择关联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/>
            <p:cNvSpPr>
              <a:spLocks noChangeAspect="1"/>
            </p:cNvSpPr>
            <p:nvPr/>
          </p:nvSpPr>
          <p:spPr>
            <a:xfrm rot="10800000">
              <a:off x="4940591" y="3430199"/>
              <a:ext cx="11516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8" name="CheckBoxChecked"/>
          <p:cNvGrpSpPr/>
          <p:nvPr>
            <p:custDataLst>
              <p:custData r:id="rId31"/>
            </p:custDataLst>
          </p:nvPr>
        </p:nvGrpSpPr>
        <p:grpSpPr>
          <a:xfrm>
            <a:off x="6735499" y="1126802"/>
            <a:ext cx="865303" cy="230832"/>
            <a:chOff x="4317072" y="3312427"/>
            <a:chExt cx="865303" cy="230832"/>
          </a:xfrm>
        </p:grpSpPr>
        <p:grpSp>
          <p:nvGrpSpPr>
            <p:cNvPr id="109" name="Group 2"/>
            <p:cNvGrpSpPr/>
            <p:nvPr/>
          </p:nvGrpSpPr>
          <p:grpSpPr>
            <a:xfrm>
              <a:off x="4354458" y="3312427"/>
              <a:ext cx="827917" cy="230832"/>
              <a:chOff x="5179847" y="2087451"/>
              <a:chExt cx="775924" cy="216403"/>
            </a:xfrm>
          </p:grpSpPr>
          <p:sp>
            <p:nvSpPr>
              <p:cNvPr id="111" name="Content"/>
              <p:cNvSpPr txBox="1">
                <a:spLocks/>
              </p:cNvSpPr>
              <p:nvPr/>
            </p:nvSpPr>
            <p:spPr>
              <a:xfrm>
                <a:off x="5179847" y="2087451"/>
                <a:ext cx="77592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公式使能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CheckBox"/>
              <p:cNvSpPr>
                <a:spLocks/>
              </p:cNvSpPr>
              <p:nvPr/>
            </p:nvSpPr>
            <p:spPr>
              <a:xfrm>
                <a:off x="5179847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0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3" name="Content"/>
          <p:cNvSpPr/>
          <p:nvPr>
            <p:custDataLst>
              <p:custData r:id="rId32"/>
            </p:custDataLst>
          </p:nvPr>
        </p:nvSpPr>
        <p:spPr>
          <a:xfrm>
            <a:off x="7600802" y="1118699"/>
            <a:ext cx="8080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公式编辑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TabGroup"/>
          <p:cNvGrpSpPr/>
          <p:nvPr>
            <p:custDataLst>
              <p:custData r:id="rId2"/>
            </p:custDataLst>
          </p:nvPr>
        </p:nvGrpSpPr>
        <p:grpSpPr>
          <a:xfrm>
            <a:off x="1607477" y="316273"/>
            <a:ext cx="8984323" cy="4759582"/>
            <a:chOff x="3138993" y="2600312"/>
            <a:chExt cx="3513043" cy="2017408"/>
          </a:xfrm>
        </p:grpSpPr>
        <p:sp>
          <p:nvSpPr>
            <p:cNvPr id="15" name="Container"/>
            <p:cNvSpPr>
              <a:spLocks/>
            </p:cNvSpPr>
            <p:nvPr/>
          </p:nvSpPr>
          <p:spPr>
            <a:xfrm>
              <a:off x="3138993" y="2704798"/>
              <a:ext cx="3513043" cy="191292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Tab3"/>
            <p:cNvSpPr txBox="1">
              <a:spLocks/>
            </p:cNvSpPr>
            <p:nvPr/>
          </p:nvSpPr>
          <p:spPr>
            <a:xfrm>
              <a:off x="3512906" y="2615655"/>
              <a:ext cx="315630" cy="8914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补偿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" name="Group 5"/>
            <p:cNvGrpSpPr/>
            <p:nvPr/>
          </p:nvGrpSpPr>
          <p:grpSpPr>
            <a:xfrm>
              <a:off x="3160793" y="2600312"/>
              <a:ext cx="352114" cy="104479"/>
              <a:chOff x="3451616" y="2698418"/>
              <a:chExt cx="227909" cy="89144"/>
            </a:xfrm>
          </p:grpSpPr>
          <p:sp>
            <p:nvSpPr>
              <p:cNvPr id="20" name="ActiveTab"/>
              <p:cNvSpPr txBox="1">
                <a:spLocks/>
              </p:cNvSpPr>
              <p:nvPr/>
            </p:nvSpPr>
            <p:spPr>
              <a:xfrm>
                <a:off x="3451616" y="2698418"/>
                <a:ext cx="227909" cy="8914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噪声源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TabLine"/>
              <p:cNvSpPr>
                <a:spLocks/>
              </p:cNvSpPr>
              <p:nvPr/>
            </p:nvSpPr>
            <p:spPr>
              <a:xfrm>
                <a:off x="3454058" y="2787562"/>
                <a:ext cx="223025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CheckBoxChecked"/>
          <p:cNvGrpSpPr/>
          <p:nvPr>
            <p:custDataLst>
              <p:custData r:id="rId3"/>
            </p:custDataLst>
          </p:nvPr>
        </p:nvGrpSpPr>
        <p:grpSpPr>
          <a:xfrm>
            <a:off x="2702990" y="621184"/>
            <a:ext cx="528676" cy="230832"/>
            <a:chOff x="4317072" y="3312427"/>
            <a:chExt cx="528676" cy="230832"/>
          </a:xfrm>
        </p:grpSpPr>
        <p:grpSp>
          <p:nvGrpSpPr>
            <p:cNvPr id="23" name="Group 2"/>
            <p:cNvGrpSpPr/>
            <p:nvPr/>
          </p:nvGrpSpPr>
          <p:grpSpPr>
            <a:xfrm>
              <a:off x="4354457" y="3312427"/>
              <a:ext cx="491291" cy="230832"/>
              <a:chOff x="5179846" y="2087451"/>
              <a:chExt cx="460438" cy="216403"/>
            </a:xfrm>
          </p:grpSpPr>
          <p:sp>
            <p:nvSpPr>
              <p:cNvPr id="25" name="Content"/>
              <p:cNvSpPr txBox="1">
                <a:spLocks/>
              </p:cNvSpPr>
              <p:nvPr/>
            </p:nvSpPr>
            <p:spPr>
              <a:xfrm>
                <a:off x="5179846" y="2087451"/>
                <a:ext cx="46043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altLang="zh-CN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SNS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CheckBox"/>
              <p:cNvSpPr>
                <a:spLocks/>
              </p:cNvSpPr>
              <p:nvPr/>
            </p:nvSpPr>
            <p:spPr>
              <a:xfrm>
                <a:off x="517984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CheckBoxChecked"/>
          <p:cNvGrpSpPr/>
          <p:nvPr>
            <p:custDataLst>
              <p:custData r:id="rId4"/>
            </p:custDataLst>
          </p:nvPr>
        </p:nvGrpSpPr>
        <p:grpSpPr>
          <a:xfrm>
            <a:off x="1754844" y="621184"/>
            <a:ext cx="842861" cy="230832"/>
            <a:chOff x="4317072" y="3312427"/>
            <a:chExt cx="842861" cy="230832"/>
          </a:xfrm>
        </p:grpSpPr>
        <p:grpSp>
          <p:nvGrpSpPr>
            <p:cNvPr id="28" name="Group 2"/>
            <p:cNvGrpSpPr/>
            <p:nvPr/>
          </p:nvGrpSpPr>
          <p:grpSpPr>
            <a:xfrm>
              <a:off x="4354458" y="3312427"/>
              <a:ext cx="805475" cy="230832"/>
              <a:chOff x="5179823" y="2087451"/>
              <a:chExt cx="754888" cy="216403"/>
            </a:xfrm>
          </p:grpSpPr>
          <p:sp>
            <p:nvSpPr>
              <p:cNvPr id="30" name="Content"/>
              <p:cNvSpPr txBox="1">
                <a:spLocks/>
              </p:cNvSpPr>
              <p:nvPr/>
            </p:nvSpPr>
            <p:spPr>
              <a:xfrm>
                <a:off x="5179823" y="2087451"/>
                <a:ext cx="75488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共</a:t>
                </a:r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用</a:t>
                </a:r>
                <a:r>
                  <a:rPr lang="en-US" altLang="zh-CN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ENR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CheckBox"/>
              <p:cNvSpPr>
                <a:spLocks/>
              </p:cNvSpPr>
              <p:nvPr/>
            </p:nvSpPr>
            <p:spPr>
              <a:xfrm>
                <a:off x="5179823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TabGroupVertical"/>
          <p:cNvGrpSpPr/>
          <p:nvPr>
            <p:custDataLst>
              <p:custData r:id="rId5"/>
            </p:custDataLst>
          </p:nvPr>
        </p:nvGrpSpPr>
        <p:grpSpPr>
          <a:xfrm>
            <a:off x="1672846" y="906584"/>
            <a:ext cx="8797218" cy="4103955"/>
            <a:chOff x="3101326" y="2723643"/>
            <a:chExt cx="3489974" cy="2054097"/>
          </a:xfrm>
        </p:grpSpPr>
        <p:sp>
          <p:nvSpPr>
            <p:cNvPr id="46" name="Container"/>
            <p:cNvSpPr>
              <a:spLocks/>
            </p:cNvSpPr>
            <p:nvPr/>
          </p:nvSpPr>
          <p:spPr>
            <a:xfrm>
              <a:off x="3412859" y="2723643"/>
              <a:ext cx="3178441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Tab2"/>
            <p:cNvSpPr txBox="1">
              <a:spLocks/>
            </p:cNvSpPr>
            <p:nvPr/>
          </p:nvSpPr>
          <p:spPr>
            <a:xfrm>
              <a:off x="3116793" y="2846212"/>
              <a:ext cx="296066" cy="10068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Calibrate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8" name="Group 4"/>
            <p:cNvGrpSpPr/>
            <p:nvPr/>
          </p:nvGrpSpPr>
          <p:grpSpPr>
            <a:xfrm>
              <a:off x="3101326" y="2745524"/>
              <a:ext cx="310999" cy="100689"/>
              <a:chOff x="3317876" y="2785217"/>
              <a:chExt cx="225097" cy="100689"/>
            </a:xfrm>
          </p:grpSpPr>
          <p:sp>
            <p:nvSpPr>
              <p:cNvPr id="51" name="TabLine"/>
              <p:cNvSpPr txBox="1">
                <a:spLocks/>
              </p:cNvSpPr>
              <p:nvPr/>
            </p:nvSpPr>
            <p:spPr>
              <a:xfrm>
                <a:off x="3317876" y="2785218"/>
                <a:ext cx="225037" cy="10068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altLang="zh-CN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MEAS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ActiveTab"/>
              <p:cNvSpPr>
                <a:spLocks/>
              </p:cNvSpPr>
              <p:nvPr/>
            </p:nvSpPr>
            <p:spPr>
              <a:xfrm>
                <a:off x="3542973" y="2785217"/>
                <a:ext cx="0" cy="10068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2521945" y="996297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噪声源型号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7"/>
            </p:custDataLst>
          </p:nvPr>
        </p:nvSpPr>
        <p:spPr>
          <a:xfrm>
            <a:off x="3476052" y="98385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8"/>
            </p:custDataLst>
          </p:nvPr>
        </p:nvSpPr>
        <p:spPr>
          <a:xfrm>
            <a:off x="3476052" y="12630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2521945" y="1263045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噪声源序号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/>
          </p:nvPr>
        </p:nvGraphicFramePr>
        <p:xfrm>
          <a:off x="2620147" y="1572835"/>
          <a:ext cx="2447925" cy="2745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/>
                <a:gridCol w="808792"/>
                <a:gridCol w="819983"/>
              </a:tblGrid>
              <a:tr h="192025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序号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频率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</a:rPr>
                        <a:t>(MHz)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</a:rPr>
                        <a:t>ENR(dB)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Content"/>
          <p:cNvSpPr/>
          <p:nvPr>
            <p:custDataLst>
              <p:custData r:id="rId11"/>
            </p:custDataLst>
          </p:nvPr>
        </p:nvSpPr>
        <p:spPr>
          <a:xfrm>
            <a:off x="4320073" y="4719736"/>
            <a:ext cx="74966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应用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2"/>
            </p:custDataLst>
          </p:nvPr>
        </p:nvSpPr>
        <p:spPr>
          <a:xfrm>
            <a:off x="2639442" y="4719736"/>
            <a:ext cx="51741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导出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3"/>
            </p:custDataLst>
          </p:nvPr>
        </p:nvSpPr>
        <p:spPr>
          <a:xfrm>
            <a:off x="3177567" y="4719736"/>
            <a:ext cx="51741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导入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TabGroup"/>
          <p:cNvGrpSpPr/>
          <p:nvPr>
            <p:custDataLst>
              <p:custData r:id="rId2"/>
            </p:custDataLst>
          </p:nvPr>
        </p:nvGrpSpPr>
        <p:grpSpPr>
          <a:xfrm>
            <a:off x="1607477" y="316273"/>
            <a:ext cx="8984323" cy="4759582"/>
            <a:chOff x="3138993" y="2600312"/>
            <a:chExt cx="3513043" cy="2017408"/>
          </a:xfrm>
        </p:grpSpPr>
        <p:sp>
          <p:nvSpPr>
            <p:cNvPr id="15" name="Container"/>
            <p:cNvSpPr>
              <a:spLocks/>
            </p:cNvSpPr>
            <p:nvPr/>
          </p:nvSpPr>
          <p:spPr>
            <a:xfrm>
              <a:off x="3138993" y="2704798"/>
              <a:ext cx="3513043" cy="191292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Tab3"/>
            <p:cNvSpPr txBox="1">
              <a:spLocks/>
            </p:cNvSpPr>
            <p:nvPr/>
          </p:nvSpPr>
          <p:spPr>
            <a:xfrm>
              <a:off x="3512906" y="2615655"/>
              <a:ext cx="315630" cy="8914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zh-CN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噪声</a:t>
              </a:r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源</a:t>
              </a:r>
              <a:endParaRPr lang="en-US" altLang="zh-CN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" name="Group 5"/>
            <p:cNvGrpSpPr/>
            <p:nvPr/>
          </p:nvGrpSpPr>
          <p:grpSpPr>
            <a:xfrm>
              <a:off x="3160793" y="2600312"/>
              <a:ext cx="352114" cy="104479"/>
              <a:chOff x="3451616" y="2698418"/>
              <a:chExt cx="227909" cy="89144"/>
            </a:xfrm>
          </p:grpSpPr>
          <p:sp>
            <p:nvSpPr>
              <p:cNvPr id="20" name="ActiveTab"/>
              <p:cNvSpPr txBox="1">
                <a:spLocks/>
              </p:cNvSpPr>
              <p:nvPr/>
            </p:nvSpPr>
            <p:spPr>
              <a:xfrm>
                <a:off x="3451616" y="2698418"/>
                <a:ext cx="227909" cy="8914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补偿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TabLine"/>
              <p:cNvSpPr>
                <a:spLocks/>
              </p:cNvSpPr>
              <p:nvPr/>
            </p:nvSpPr>
            <p:spPr>
              <a:xfrm>
                <a:off x="3454058" y="2787562"/>
                <a:ext cx="223025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Group"/>
          <p:cNvGrpSpPr/>
          <p:nvPr>
            <p:custDataLst>
              <p:custData r:id="rId3"/>
            </p:custDataLst>
          </p:nvPr>
        </p:nvGrpSpPr>
        <p:grpSpPr>
          <a:xfrm>
            <a:off x="1752301" y="633616"/>
            <a:ext cx="3295552" cy="4330269"/>
            <a:chOff x="3168650" y="2419758"/>
            <a:chExt cx="2616200" cy="1326742"/>
          </a:xfrm>
        </p:grpSpPr>
        <p:sp useBgFill="1">
          <p:nvSpPr>
            <p:cNvPr id="102" name="Container"/>
            <p:cNvSpPr>
              <a:spLocks/>
            </p:cNvSpPr>
            <p:nvPr/>
          </p:nvSpPr>
          <p:spPr>
            <a:xfrm>
              <a:off x="3168650" y="2464381"/>
              <a:ext cx="2616200" cy="1282119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03" name="Content"/>
            <p:cNvSpPr txBox="1">
              <a:spLocks/>
            </p:cNvSpPr>
            <p:nvPr/>
          </p:nvSpPr>
          <p:spPr>
            <a:xfrm>
              <a:off x="3285850" y="2419758"/>
              <a:ext cx="360388" cy="7779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路径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CheckBoxChecked"/>
          <p:cNvGrpSpPr/>
          <p:nvPr>
            <p:custDataLst>
              <p:custData r:id="rId4"/>
            </p:custDataLst>
          </p:nvPr>
        </p:nvGrpSpPr>
        <p:grpSpPr>
          <a:xfrm>
            <a:off x="1899934" y="917759"/>
            <a:ext cx="1021952" cy="230832"/>
            <a:chOff x="4317072" y="3312427"/>
            <a:chExt cx="1021952" cy="230832"/>
          </a:xfrm>
        </p:grpSpPr>
        <p:grpSp>
          <p:nvGrpSpPr>
            <p:cNvPr id="69" name="Group 2"/>
            <p:cNvGrpSpPr/>
            <p:nvPr/>
          </p:nvGrpSpPr>
          <p:grpSpPr>
            <a:xfrm>
              <a:off x="4354457" y="3312427"/>
              <a:ext cx="984567" cy="230832"/>
              <a:chOff x="5179829" y="2087451"/>
              <a:chExt cx="922733" cy="216403"/>
            </a:xfrm>
          </p:grpSpPr>
          <p:sp>
            <p:nvSpPr>
              <p:cNvPr id="71" name="Content"/>
              <p:cNvSpPr txBox="1">
                <a:spLocks/>
              </p:cNvSpPr>
              <p:nvPr/>
            </p:nvSpPr>
            <p:spPr>
              <a:xfrm>
                <a:off x="5179829" y="2087451"/>
                <a:ext cx="92273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Before DUT</a:t>
                </a:r>
              </a:p>
            </p:txBody>
          </p:sp>
          <p:sp>
            <p:nvSpPr>
              <p:cNvPr id="72" name="CheckBox"/>
              <p:cNvSpPr>
                <a:spLocks/>
              </p:cNvSpPr>
              <p:nvPr/>
            </p:nvSpPr>
            <p:spPr>
              <a:xfrm>
                <a:off x="5179829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0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RadioButtonSelected"/>
          <p:cNvGrpSpPr/>
          <p:nvPr>
            <p:custDataLst>
              <p:custData r:id="rId5"/>
            </p:custDataLst>
          </p:nvPr>
        </p:nvGrpSpPr>
        <p:grpSpPr>
          <a:xfrm>
            <a:off x="3084289" y="917759"/>
            <a:ext cx="520142" cy="230832"/>
            <a:chOff x="4356895" y="3334651"/>
            <a:chExt cx="520142" cy="230832"/>
          </a:xfrm>
        </p:grpSpPr>
        <p:sp>
          <p:nvSpPr>
            <p:cNvPr id="79" name="Content"/>
            <p:cNvSpPr txBox="1">
              <a:spLocks/>
            </p:cNvSpPr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常数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3"/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81" name="Circle"/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InnerCircle"/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3" name="RadioButtonUnselected"/>
          <p:cNvGrpSpPr/>
          <p:nvPr>
            <p:custDataLst>
              <p:custData r:id="rId6"/>
            </p:custDataLst>
          </p:nvPr>
        </p:nvGrpSpPr>
        <p:grpSpPr>
          <a:xfrm>
            <a:off x="3766834" y="917759"/>
            <a:ext cx="520142" cy="230832"/>
            <a:chOff x="4356895" y="3334651"/>
            <a:chExt cx="520142" cy="230832"/>
          </a:xfrm>
        </p:grpSpPr>
        <p:sp>
          <p:nvSpPr>
            <p:cNvPr id="84" name="Content"/>
            <p:cNvSpPr txBox="1">
              <a:spLocks/>
            </p:cNvSpPr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列表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CheckBoxChecked"/>
          <p:cNvGrpSpPr/>
          <p:nvPr>
            <p:custDataLst>
              <p:custData r:id="rId7"/>
            </p:custDataLst>
          </p:nvPr>
        </p:nvGrpSpPr>
        <p:grpSpPr>
          <a:xfrm>
            <a:off x="1918390" y="2836683"/>
            <a:ext cx="919745" cy="230832"/>
            <a:chOff x="4317072" y="3312427"/>
            <a:chExt cx="919745" cy="230832"/>
          </a:xfrm>
        </p:grpSpPr>
        <p:grpSp>
          <p:nvGrpSpPr>
            <p:cNvPr id="87" name="Group 2"/>
            <p:cNvGrpSpPr/>
            <p:nvPr/>
          </p:nvGrpSpPr>
          <p:grpSpPr>
            <a:xfrm>
              <a:off x="4354457" y="3312427"/>
              <a:ext cx="882360" cy="230832"/>
              <a:chOff x="5179828" y="2087451"/>
              <a:chExt cx="826945" cy="216403"/>
            </a:xfrm>
          </p:grpSpPr>
          <p:sp>
            <p:nvSpPr>
              <p:cNvPr id="89" name="Content"/>
              <p:cNvSpPr txBox="1">
                <a:spLocks/>
              </p:cNvSpPr>
              <p:nvPr/>
            </p:nvSpPr>
            <p:spPr>
              <a:xfrm>
                <a:off x="5179828" y="2087451"/>
                <a:ext cx="82694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altLang="zh-CN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After 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DUT</a:t>
                </a:r>
              </a:p>
            </p:txBody>
          </p:sp>
          <p:sp>
            <p:nvSpPr>
              <p:cNvPr id="90" name="CheckBox"/>
              <p:cNvSpPr>
                <a:spLocks/>
              </p:cNvSpPr>
              <p:nvPr/>
            </p:nvSpPr>
            <p:spPr>
              <a:xfrm>
                <a:off x="5179828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RadioButtonSelected"/>
          <p:cNvGrpSpPr/>
          <p:nvPr>
            <p:custDataLst>
              <p:custData r:id="rId8"/>
            </p:custDataLst>
          </p:nvPr>
        </p:nvGrpSpPr>
        <p:grpSpPr>
          <a:xfrm>
            <a:off x="3102745" y="2836683"/>
            <a:ext cx="520142" cy="230832"/>
            <a:chOff x="4356895" y="3334651"/>
            <a:chExt cx="520142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常数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3" name="Group 3"/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94" name="Circle"/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InnerCircle"/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6" name="RadioButtonUnselected"/>
          <p:cNvGrpSpPr/>
          <p:nvPr>
            <p:custDataLst>
              <p:custData r:id="rId9"/>
            </p:custDataLst>
          </p:nvPr>
        </p:nvGrpSpPr>
        <p:grpSpPr>
          <a:xfrm>
            <a:off x="3785290" y="2836683"/>
            <a:ext cx="520142" cy="230832"/>
            <a:chOff x="4356895" y="3334651"/>
            <a:chExt cx="520142" cy="230832"/>
          </a:xfrm>
        </p:grpSpPr>
        <p:sp>
          <p:nvSpPr>
            <p:cNvPr id="97" name="Content"/>
            <p:cNvSpPr txBox="1">
              <a:spLocks/>
            </p:cNvSpPr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列表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9" name="Content"/>
          <p:cNvSpPr/>
          <p:nvPr>
            <p:custDataLst>
              <p:custData r:id="rId10"/>
            </p:custDataLst>
          </p:nvPr>
        </p:nvSpPr>
        <p:spPr>
          <a:xfrm>
            <a:off x="2176114" y="1295061"/>
            <a:ext cx="225097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0.5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dB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00" name="Table"/>
          <p:cNvGraphicFramePr>
            <a:graphicFrameLocks noGrp="1"/>
          </p:cNvGraphicFramePr>
          <p:nvPr>
            <p:custDataLst>
              <p:custData r:id="rId11"/>
            </p:custDataLst>
            <p:extLst/>
          </p:nvPr>
        </p:nvGraphicFramePr>
        <p:xfrm>
          <a:off x="2176114" y="3171046"/>
          <a:ext cx="2447925" cy="1372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/>
                <a:gridCol w="808792"/>
                <a:gridCol w="819983"/>
              </a:tblGrid>
              <a:tr h="192025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序号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频率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</a:rPr>
                        <a:t>Resp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2082814" y="1124615"/>
            <a:ext cx="2881072" cy="16947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2079019" y="3118470"/>
            <a:ext cx="2881072" cy="178010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Content"/>
          <p:cNvSpPr/>
          <p:nvPr>
            <p:custDataLst>
              <p:custData r:id="rId12"/>
            </p:custDataLst>
          </p:nvPr>
        </p:nvSpPr>
        <p:spPr>
          <a:xfrm>
            <a:off x="3856745" y="4622430"/>
            <a:ext cx="74966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应用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/>
          <p:nvPr>
            <p:custDataLst>
              <p:custData r:id="rId13"/>
            </p:custDataLst>
          </p:nvPr>
        </p:nvSpPr>
        <p:spPr>
          <a:xfrm>
            <a:off x="2176114" y="4622430"/>
            <a:ext cx="51741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导出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7" name="Content"/>
          <p:cNvSpPr/>
          <p:nvPr>
            <p:custDataLst>
              <p:custData r:id="rId14"/>
            </p:custDataLst>
          </p:nvPr>
        </p:nvSpPr>
        <p:spPr>
          <a:xfrm>
            <a:off x="2714239" y="4622430"/>
            <a:ext cx="51741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导入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4" name="Group"/>
          <p:cNvGrpSpPr/>
          <p:nvPr>
            <p:custDataLst>
              <p:custData r:id="rId15"/>
            </p:custDataLst>
          </p:nvPr>
        </p:nvGrpSpPr>
        <p:grpSpPr>
          <a:xfrm>
            <a:off x="5111750" y="624091"/>
            <a:ext cx="2616200" cy="4339793"/>
            <a:chOff x="3168650" y="2419758"/>
            <a:chExt cx="2616200" cy="1326742"/>
          </a:xfrm>
        </p:grpSpPr>
        <p:sp useBgFill="1">
          <p:nvSpPr>
            <p:cNvPr id="125" name="Container"/>
            <p:cNvSpPr>
              <a:spLocks/>
            </p:cNvSpPr>
            <p:nvPr/>
          </p:nvSpPr>
          <p:spPr>
            <a:xfrm>
              <a:off x="3168650" y="2464283"/>
              <a:ext cx="2616200" cy="1282217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26" name="Content"/>
            <p:cNvSpPr txBox="1">
              <a:spLocks/>
            </p:cNvSpPr>
            <p:nvPr/>
          </p:nvSpPr>
          <p:spPr>
            <a:xfrm>
              <a:off x="3316284" y="2419758"/>
              <a:ext cx="453970" cy="7762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温度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7" name="Content"/>
          <p:cNvSpPr txBox="1"/>
          <p:nvPr>
            <p:custDataLst>
              <p:custData r:id="rId16"/>
            </p:custDataLst>
          </p:nvPr>
        </p:nvSpPr>
        <p:spPr>
          <a:xfrm>
            <a:off x="5475956" y="1422409"/>
            <a:ext cx="6463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温度值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Content"/>
          <p:cNvSpPr/>
          <p:nvPr>
            <p:custDataLst>
              <p:custData r:id="rId17"/>
            </p:custDataLst>
          </p:nvPr>
        </p:nvSpPr>
        <p:spPr>
          <a:xfrm>
            <a:off x="6095562" y="1423525"/>
            <a:ext cx="1490225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300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K°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9" name="CheckBoxChecked"/>
          <p:cNvGrpSpPr/>
          <p:nvPr>
            <p:custDataLst>
              <p:custData r:id="rId18"/>
            </p:custDataLst>
          </p:nvPr>
        </p:nvGrpSpPr>
        <p:grpSpPr>
          <a:xfrm>
            <a:off x="5168756" y="878007"/>
            <a:ext cx="865307" cy="230832"/>
            <a:chOff x="4317072" y="3312427"/>
            <a:chExt cx="865307" cy="230832"/>
          </a:xfrm>
        </p:grpSpPr>
        <p:grpSp>
          <p:nvGrpSpPr>
            <p:cNvPr id="130" name="Group 2"/>
            <p:cNvGrpSpPr/>
            <p:nvPr/>
          </p:nvGrpSpPr>
          <p:grpSpPr>
            <a:xfrm>
              <a:off x="4354457" y="3312427"/>
              <a:ext cx="827922" cy="230832"/>
              <a:chOff x="5179823" y="2087451"/>
              <a:chExt cx="775925" cy="216403"/>
            </a:xfrm>
          </p:grpSpPr>
          <p:sp>
            <p:nvSpPr>
              <p:cNvPr id="132" name="Content"/>
              <p:cNvSpPr txBox="1">
                <a:spLocks/>
              </p:cNvSpPr>
              <p:nvPr/>
            </p:nvSpPr>
            <p:spPr>
              <a:xfrm>
                <a:off x="5179823" y="2087451"/>
                <a:ext cx="77592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温度补偿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CheckBox"/>
              <p:cNvSpPr>
                <a:spLocks/>
              </p:cNvSpPr>
              <p:nvPr/>
            </p:nvSpPr>
            <p:spPr>
              <a:xfrm>
                <a:off x="5179823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" name="CheckBoxChecked"/>
          <p:cNvGrpSpPr/>
          <p:nvPr>
            <p:custDataLst>
              <p:custData r:id="rId19"/>
            </p:custDataLst>
          </p:nvPr>
        </p:nvGrpSpPr>
        <p:grpSpPr>
          <a:xfrm>
            <a:off x="5554543" y="1152251"/>
            <a:ext cx="865307" cy="230832"/>
            <a:chOff x="4317072" y="3312427"/>
            <a:chExt cx="865307" cy="230832"/>
          </a:xfrm>
        </p:grpSpPr>
        <p:grpSp>
          <p:nvGrpSpPr>
            <p:cNvPr id="135" name="Group 2"/>
            <p:cNvGrpSpPr/>
            <p:nvPr/>
          </p:nvGrpSpPr>
          <p:grpSpPr>
            <a:xfrm>
              <a:off x="4354457" y="3312427"/>
              <a:ext cx="827922" cy="230832"/>
              <a:chOff x="5179822" y="2087451"/>
              <a:chExt cx="775925" cy="216403"/>
            </a:xfrm>
          </p:grpSpPr>
          <p:sp>
            <p:nvSpPr>
              <p:cNvPr id="137" name="Content"/>
              <p:cNvSpPr txBox="1">
                <a:spLocks/>
              </p:cNvSpPr>
              <p:nvPr/>
            </p:nvSpPr>
            <p:spPr>
              <a:xfrm>
                <a:off x="5179822" y="2087451"/>
                <a:ext cx="77592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自动</a:t>
                </a:r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补偿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heckBox"/>
              <p:cNvSpPr>
                <a:spLocks/>
              </p:cNvSpPr>
              <p:nvPr/>
            </p:nvSpPr>
            <p:spPr>
              <a:xfrm>
                <a:off x="517982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矩形 138"/>
          <p:cNvSpPr/>
          <p:nvPr/>
        </p:nvSpPr>
        <p:spPr>
          <a:xfrm>
            <a:off x="5475956" y="1127721"/>
            <a:ext cx="2175146" cy="6357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Content"/>
          <p:cNvSpPr/>
          <p:nvPr>
            <p:custDataLst>
              <p:custData r:id="rId20"/>
            </p:custDataLst>
          </p:nvPr>
        </p:nvSpPr>
        <p:spPr>
          <a:xfrm>
            <a:off x="5540936" y="5457590"/>
            <a:ext cx="1106592" cy="982144"/>
          </a:xfrm>
          <a:prstGeom prst="roundRect">
            <a:avLst>
              <a:gd name="adj" fmla="val 71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200" dirty="0">
                <a:latin typeface="Segoe UI" pitchFamily="34" charset="0"/>
                <a:cs typeface="Segoe UI" pitchFamily="34" charset="0"/>
              </a:rPr>
              <a:t>校准执行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TabGroup"/>
          <p:cNvGrpSpPr/>
          <p:nvPr>
            <p:custDataLst>
              <p:custData r:id="rId1"/>
            </p:custDataLst>
          </p:nvPr>
        </p:nvGrpSpPr>
        <p:grpSpPr>
          <a:xfrm>
            <a:off x="1069248" y="716696"/>
            <a:ext cx="10355243" cy="1914536"/>
            <a:chOff x="3138993" y="2600320"/>
            <a:chExt cx="3513043" cy="2017399"/>
          </a:xfrm>
        </p:grpSpPr>
        <p:sp>
          <p:nvSpPr>
            <p:cNvPr id="22" name="Container"/>
            <p:cNvSpPr>
              <a:spLocks/>
            </p:cNvSpPr>
            <p:nvPr/>
          </p:nvSpPr>
          <p:spPr>
            <a:xfrm>
              <a:off x="3138993" y="2860053"/>
              <a:ext cx="3513043" cy="175766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Tab3"/>
            <p:cNvSpPr txBox="1">
              <a:spLocks/>
            </p:cNvSpPr>
            <p:nvPr/>
          </p:nvSpPr>
          <p:spPr>
            <a:xfrm>
              <a:off x="3463404" y="2638443"/>
              <a:ext cx="273844" cy="2216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Function</a:t>
              </a:r>
              <a:endParaRPr lang="en-US" altLang="zh-CN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" name="Group 5"/>
            <p:cNvGrpSpPr/>
            <p:nvPr/>
          </p:nvGrpSpPr>
          <p:grpSpPr>
            <a:xfrm>
              <a:off x="3157906" y="2600320"/>
              <a:ext cx="305498" cy="259735"/>
              <a:chOff x="3449741" y="2698423"/>
              <a:chExt cx="197736" cy="221612"/>
            </a:xfrm>
          </p:grpSpPr>
          <p:sp>
            <p:nvSpPr>
              <p:cNvPr id="25" name="ActiveTab"/>
              <p:cNvSpPr txBox="1">
                <a:spLocks/>
              </p:cNvSpPr>
              <p:nvPr/>
            </p:nvSpPr>
            <p:spPr>
              <a:xfrm>
                <a:off x="3449741" y="2698423"/>
                <a:ext cx="197736" cy="2216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基本设置</a:t>
                </a:r>
                <a:endParaRPr lang="en-US" altLang="zh-CN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TabLine"/>
              <p:cNvSpPr>
                <a:spLocks/>
              </p:cNvSpPr>
              <p:nvPr/>
            </p:nvSpPr>
            <p:spPr>
              <a:xfrm>
                <a:off x="3451860" y="2920035"/>
                <a:ext cx="19349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7" name="Content"/>
          <p:cNvSpPr txBox="1"/>
          <p:nvPr>
            <p:custDataLst>
              <p:custData r:id="rId2"/>
            </p:custDataLst>
          </p:nvPr>
        </p:nvSpPr>
        <p:spPr>
          <a:xfrm>
            <a:off x="1134660" y="1114617"/>
            <a:ext cx="5000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8" name="DropdownBox"/>
          <p:cNvGrpSpPr/>
          <p:nvPr>
            <p:custDataLst>
              <p:custData r:id="rId3"/>
            </p:custDataLst>
          </p:nvPr>
        </p:nvGrpSpPr>
        <p:grpSpPr>
          <a:xfrm>
            <a:off x="2061489" y="1129034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电压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1" name="CheckBoxChecked"/>
          <p:cNvGrpSpPr/>
          <p:nvPr>
            <p:custDataLst>
              <p:custData r:id="rId4"/>
            </p:custDataLst>
          </p:nvPr>
        </p:nvGrpSpPr>
        <p:grpSpPr>
          <a:xfrm>
            <a:off x="3245301" y="1126802"/>
            <a:ext cx="557529" cy="230832"/>
            <a:chOff x="4317072" y="3312427"/>
            <a:chExt cx="557529" cy="230832"/>
          </a:xfrm>
        </p:grpSpPr>
        <p:grpSp>
          <p:nvGrpSpPr>
            <p:cNvPr id="62" name="Group 2"/>
            <p:cNvGrpSpPr/>
            <p:nvPr/>
          </p:nvGrpSpPr>
          <p:grpSpPr>
            <a:xfrm>
              <a:off x="4354457" y="3312427"/>
              <a:ext cx="520144" cy="230832"/>
              <a:chOff x="5179846" y="2087451"/>
              <a:chExt cx="487479" cy="216403"/>
            </a:xfrm>
          </p:grpSpPr>
          <p:sp>
            <p:nvSpPr>
              <p:cNvPr id="64" name="Content"/>
              <p:cNvSpPr txBox="1">
                <a:spLocks/>
              </p:cNvSpPr>
              <p:nvPr/>
            </p:nvSpPr>
            <p:spPr>
              <a:xfrm>
                <a:off x="5179846" y="2087451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跳过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heckBox"/>
              <p:cNvSpPr>
                <a:spLocks/>
              </p:cNvSpPr>
              <p:nvPr/>
            </p:nvSpPr>
            <p:spPr>
              <a:xfrm>
                <a:off x="517984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3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Content"/>
          <p:cNvSpPr txBox="1"/>
          <p:nvPr>
            <p:custDataLst>
              <p:custData r:id="rId5"/>
            </p:custDataLst>
          </p:nvPr>
        </p:nvSpPr>
        <p:spPr>
          <a:xfrm>
            <a:off x="1171535" y="1416825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最小指标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6"/>
            </p:custDataLst>
          </p:nvPr>
        </p:nvSpPr>
        <p:spPr>
          <a:xfrm>
            <a:off x="2066074" y="1417941"/>
            <a:ext cx="10976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9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.1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 txBox="1"/>
          <p:nvPr>
            <p:custDataLst>
              <p:custData r:id="rId7"/>
            </p:custDataLst>
          </p:nvPr>
        </p:nvSpPr>
        <p:spPr>
          <a:xfrm>
            <a:off x="3205222" y="1416825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最大指标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8"/>
            </p:custDataLst>
          </p:nvPr>
        </p:nvSpPr>
        <p:spPr>
          <a:xfrm>
            <a:off x="4099761" y="1417941"/>
            <a:ext cx="10976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10.5V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 txBox="1"/>
          <p:nvPr>
            <p:custDataLst>
              <p:custData r:id="rId9"/>
            </p:custDataLst>
          </p:nvPr>
        </p:nvSpPr>
        <p:spPr>
          <a:xfrm>
            <a:off x="1171247" y="1710581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端口描述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/>
          <p:cNvSpPr txBox="1"/>
          <p:nvPr>
            <p:custDataLst>
              <p:custData r:id="rId10"/>
            </p:custDataLst>
          </p:nvPr>
        </p:nvSpPr>
        <p:spPr>
          <a:xfrm>
            <a:off x="1171247" y="1977817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参数描述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/>
          <p:cNvSpPr txBox="1"/>
          <p:nvPr>
            <p:custDataLst>
              <p:custData r:id="rId11"/>
            </p:custDataLst>
          </p:nvPr>
        </p:nvSpPr>
        <p:spPr>
          <a:xfrm>
            <a:off x="1171247" y="2251028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指标描述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12"/>
            </p:custDataLst>
          </p:nvPr>
        </p:nvSpPr>
        <p:spPr>
          <a:xfrm>
            <a:off x="2066483" y="1710064"/>
            <a:ext cx="34472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/>
          <p:nvPr>
            <p:custDataLst>
              <p:custData r:id="rId13"/>
            </p:custDataLst>
          </p:nvPr>
        </p:nvSpPr>
        <p:spPr>
          <a:xfrm>
            <a:off x="2066483" y="1975385"/>
            <a:ext cx="34472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/>
          <p:nvPr>
            <p:custDataLst>
              <p:custData r:id="rId14"/>
            </p:custDataLst>
          </p:nvPr>
        </p:nvSpPr>
        <p:spPr>
          <a:xfrm>
            <a:off x="2066483" y="2244766"/>
            <a:ext cx="34472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6" name="DropdownBox"/>
          <p:cNvGrpSpPr/>
          <p:nvPr>
            <p:custDataLst>
              <p:custData r:id="rId15"/>
            </p:custDataLst>
          </p:nvPr>
        </p:nvGrpSpPr>
        <p:grpSpPr>
          <a:xfrm>
            <a:off x="5552562" y="1703161"/>
            <a:ext cx="774963" cy="228600"/>
            <a:chOff x="4016824" y="3329200"/>
            <a:chExt cx="1097652" cy="228600"/>
          </a:xfrm>
        </p:grpSpPr>
        <p:sp>
          <p:nvSpPr>
            <p:cNvPr id="9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选择关联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DownArrow"/>
            <p:cNvSpPr>
              <a:spLocks noChangeAspect="1"/>
            </p:cNvSpPr>
            <p:nvPr/>
          </p:nvSpPr>
          <p:spPr>
            <a:xfrm rot="10800000">
              <a:off x="4940591" y="3430199"/>
              <a:ext cx="11516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9" name="DropdownBox"/>
          <p:cNvGrpSpPr/>
          <p:nvPr>
            <p:custDataLst>
              <p:custData r:id="rId16"/>
            </p:custDataLst>
          </p:nvPr>
        </p:nvGrpSpPr>
        <p:grpSpPr>
          <a:xfrm>
            <a:off x="5552562" y="1970490"/>
            <a:ext cx="774963" cy="228600"/>
            <a:chOff x="4016824" y="3329200"/>
            <a:chExt cx="1097652" cy="228600"/>
          </a:xfrm>
        </p:grpSpPr>
        <p:sp>
          <p:nvSpPr>
            <p:cNvPr id="10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选择关联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DownArrow"/>
            <p:cNvSpPr>
              <a:spLocks noChangeAspect="1"/>
            </p:cNvSpPr>
            <p:nvPr/>
          </p:nvSpPr>
          <p:spPr>
            <a:xfrm rot="10800000">
              <a:off x="4940591" y="3430199"/>
              <a:ext cx="11516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5" name="DropdownBox"/>
          <p:cNvGrpSpPr/>
          <p:nvPr>
            <p:custDataLst>
              <p:custData r:id="rId17"/>
            </p:custDataLst>
          </p:nvPr>
        </p:nvGrpSpPr>
        <p:grpSpPr>
          <a:xfrm>
            <a:off x="5552562" y="2243885"/>
            <a:ext cx="774963" cy="228600"/>
            <a:chOff x="4016824" y="3329200"/>
            <a:chExt cx="1097652" cy="228600"/>
          </a:xfrm>
        </p:grpSpPr>
        <p:sp>
          <p:nvSpPr>
            <p:cNvPr id="10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选择关联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/>
            <p:cNvSpPr>
              <a:spLocks noChangeAspect="1"/>
            </p:cNvSpPr>
            <p:nvPr/>
          </p:nvSpPr>
          <p:spPr>
            <a:xfrm rot="10800000">
              <a:off x="4940591" y="3430199"/>
              <a:ext cx="11516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8" name="CheckBoxChecked"/>
          <p:cNvGrpSpPr/>
          <p:nvPr>
            <p:custDataLst>
              <p:custData r:id="rId18"/>
            </p:custDataLst>
          </p:nvPr>
        </p:nvGrpSpPr>
        <p:grpSpPr>
          <a:xfrm>
            <a:off x="6735499" y="1126802"/>
            <a:ext cx="865303" cy="230832"/>
            <a:chOff x="4317072" y="3312427"/>
            <a:chExt cx="865303" cy="230832"/>
          </a:xfrm>
        </p:grpSpPr>
        <p:grpSp>
          <p:nvGrpSpPr>
            <p:cNvPr id="109" name="Group 2"/>
            <p:cNvGrpSpPr/>
            <p:nvPr/>
          </p:nvGrpSpPr>
          <p:grpSpPr>
            <a:xfrm>
              <a:off x="4354458" y="3312427"/>
              <a:ext cx="827917" cy="230832"/>
              <a:chOff x="5179847" y="2087451"/>
              <a:chExt cx="775924" cy="216403"/>
            </a:xfrm>
          </p:grpSpPr>
          <p:sp>
            <p:nvSpPr>
              <p:cNvPr id="111" name="Content"/>
              <p:cNvSpPr txBox="1">
                <a:spLocks/>
              </p:cNvSpPr>
              <p:nvPr/>
            </p:nvSpPr>
            <p:spPr>
              <a:xfrm>
                <a:off x="5179847" y="2087451"/>
                <a:ext cx="77592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公式使能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CheckBox"/>
              <p:cNvSpPr>
                <a:spLocks/>
              </p:cNvSpPr>
              <p:nvPr/>
            </p:nvSpPr>
            <p:spPr>
              <a:xfrm>
                <a:off x="5179847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0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3" name="Content"/>
          <p:cNvSpPr/>
          <p:nvPr>
            <p:custDataLst>
              <p:custData r:id="rId19"/>
            </p:custDataLst>
          </p:nvPr>
        </p:nvSpPr>
        <p:spPr>
          <a:xfrm>
            <a:off x="7600802" y="1118699"/>
            <a:ext cx="8080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公式编辑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251" y="164798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电流 </a:t>
            </a:r>
            <a:r>
              <a:rPr lang="en-US" altLang="zh-CN" dirty="0" smtClean="0">
                <a:solidFill>
                  <a:srgbClr val="FF0000"/>
                </a:solidFill>
              </a:rPr>
              <a:t>Marker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131" y="3294993"/>
            <a:ext cx="271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测试步骤下面只有</a:t>
            </a:r>
            <a:r>
              <a:rPr lang="en-US" altLang="zh-CN" dirty="0" smtClean="0">
                <a:solidFill>
                  <a:srgbClr val="FF0000"/>
                </a:solidFill>
              </a:rPr>
              <a:t>Marker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1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SearchBox"/>
          <p:cNvGrpSpPr/>
          <p:nvPr>
            <p:custDataLst>
              <p:custData r:id="rId2"/>
            </p:custDataLst>
          </p:nvPr>
        </p:nvGrpSpPr>
        <p:grpSpPr>
          <a:xfrm>
            <a:off x="1720289" y="369793"/>
            <a:ext cx="2088000" cy="310896"/>
            <a:chOff x="4111925" y="3293651"/>
            <a:chExt cx="962996" cy="256370"/>
          </a:xfrm>
        </p:grpSpPr>
        <p:sp>
          <p:nvSpPr>
            <p:cNvPr id="46" name="Content"/>
            <p:cNvSpPr>
              <a:spLocks/>
            </p:cNvSpPr>
            <p:nvPr/>
          </p:nvSpPr>
          <p:spPr>
            <a:xfrm>
              <a:off x="4111925" y="3322321"/>
              <a:ext cx="943236" cy="18850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7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534" y="3293651"/>
              <a:ext cx="143387" cy="25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组合 47"/>
          <p:cNvGrpSpPr/>
          <p:nvPr/>
        </p:nvGrpSpPr>
        <p:grpSpPr>
          <a:xfrm>
            <a:off x="1720289" y="690269"/>
            <a:ext cx="2064133" cy="5969376"/>
            <a:chOff x="1680245" y="946841"/>
            <a:chExt cx="2064133" cy="5969376"/>
          </a:xfrm>
        </p:grpSpPr>
        <p:sp>
          <p:nvSpPr>
            <p:cNvPr id="49" name="Container"/>
            <p:cNvSpPr/>
            <p:nvPr/>
          </p:nvSpPr>
          <p:spPr>
            <a:xfrm>
              <a:off x="1680245" y="946841"/>
              <a:ext cx="2064133" cy="5969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0" name="Group 3"/>
            <p:cNvGrpSpPr/>
            <p:nvPr/>
          </p:nvGrpSpPr>
          <p:grpSpPr>
            <a:xfrm>
              <a:off x="1770475" y="1016644"/>
              <a:ext cx="1087301" cy="187693"/>
              <a:chOff x="1931570" y="4380241"/>
              <a:chExt cx="1087301" cy="187693"/>
            </a:xfrm>
          </p:grpSpPr>
          <p:sp>
            <p:nvSpPr>
              <p:cNvPr id="66" name="Text1"/>
              <p:cNvSpPr txBox="1"/>
              <p:nvPr/>
            </p:nvSpPr>
            <p:spPr>
              <a:xfrm>
                <a:off x="2126319" y="4383212"/>
                <a:ext cx="89255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手动步骤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4"/>
            <p:cNvGrpSpPr/>
            <p:nvPr/>
          </p:nvGrpSpPr>
          <p:grpSpPr>
            <a:xfrm>
              <a:off x="1958168" y="1257844"/>
              <a:ext cx="1786210" cy="187693"/>
              <a:chOff x="1931570" y="4380241"/>
              <a:chExt cx="1786210" cy="187693"/>
            </a:xfrm>
          </p:grpSpPr>
          <p:sp>
            <p:nvSpPr>
              <p:cNvPr id="64" name="Text2"/>
              <p:cNvSpPr txBox="1"/>
              <p:nvPr/>
            </p:nvSpPr>
            <p:spPr>
              <a:xfrm>
                <a:off x="2126319" y="4383212"/>
                <a:ext cx="1591461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噪声系数</a:t>
                </a:r>
                <a:r>
                  <a:rPr lang="en-US" altLang="zh-CN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	</a:t>
                </a:r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路径</a:t>
                </a:r>
                <a:r>
                  <a:rPr lang="en-US" altLang="zh-CN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Icon2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8"/>
            <p:cNvGrpSpPr/>
            <p:nvPr/>
          </p:nvGrpSpPr>
          <p:grpSpPr>
            <a:xfrm>
              <a:off x="1770475" y="1496068"/>
              <a:ext cx="1087301" cy="187693"/>
              <a:chOff x="1931570" y="2810745"/>
              <a:chExt cx="1087301" cy="187693"/>
            </a:xfrm>
          </p:grpSpPr>
          <p:sp>
            <p:nvSpPr>
              <p:cNvPr id="62" name="Text6"/>
              <p:cNvSpPr txBox="1"/>
              <p:nvPr/>
            </p:nvSpPr>
            <p:spPr>
              <a:xfrm>
                <a:off x="2126319" y="2813716"/>
                <a:ext cx="89255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手动步骤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Icon6"/>
              <p:cNvSpPr/>
              <p:nvPr/>
            </p:nvSpPr>
            <p:spPr>
              <a:xfrm>
                <a:off x="1931570" y="2810745"/>
                <a:ext cx="187693" cy="1876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9"/>
            <p:cNvGrpSpPr/>
            <p:nvPr/>
          </p:nvGrpSpPr>
          <p:grpSpPr>
            <a:xfrm>
              <a:off x="1770475" y="2550882"/>
              <a:ext cx="1087301" cy="187693"/>
              <a:chOff x="1931570" y="3619369"/>
              <a:chExt cx="1087301" cy="187693"/>
            </a:xfrm>
          </p:grpSpPr>
          <p:sp>
            <p:nvSpPr>
              <p:cNvPr id="60" name="Text7"/>
              <p:cNvSpPr txBox="1"/>
              <p:nvPr/>
            </p:nvSpPr>
            <p:spPr>
              <a:xfrm>
                <a:off x="2126319" y="3622340"/>
                <a:ext cx="89255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手动步骤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Icon7"/>
              <p:cNvSpPr/>
              <p:nvPr/>
            </p:nvSpPr>
            <p:spPr>
              <a:xfrm>
                <a:off x="1931570" y="3619369"/>
                <a:ext cx="187693" cy="1876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54" name="Text2"/>
            <p:cNvSpPr txBox="1"/>
            <p:nvPr/>
          </p:nvSpPr>
          <p:spPr>
            <a:xfrm>
              <a:off x="2152917" y="1817254"/>
              <a:ext cx="1591461" cy="184666"/>
            </a:xfrm>
            <a:prstGeom prst="rect">
              <a:avLst/>
            </a:prstGeom>
            <a:noFill/>
          </p:spPr>
          <p:txBody>
            <a:bodyPr wrap="none" tIns="0" rIns="182880" bIns="0" rtlCol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噪声系数</a:t>
              </a:r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路径</a:t>
              </a:r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Icon2"/>
            <p:cNvSpPr/>
            <p:nvPr/>
          </p:nvSpPr>
          <p:spPr>
            <a:xfrm>
              <a:off x="1958168" y="1814283"/>
              <a:ext cx="187693" cy="18769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Text2"/>
            <p:cNvSpPr txBox="1"/>
            <p:nvPr/>
          </p:nvSpPr>
          <p:spPr>
            <a:xfrm>
              <a:off x="2152917" y="2064978"/>
              <a:ext cx="1591461" cy="184666"/>
            </a:xfrm>
            <a:prstGeom prst="rect">
              <a:avLst/>
            </a:prstGeom>
            <a:noFill/>
          </p:spPr>
          <p:txBody>
            <a:bodyPr wrap="none" tIns="0" rIns="182880" bIns="0" rtlCol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噪声系数</a:t>
              </a:r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路径</a:t>
              </a:r>
              <a:r>
                <a:rPr lang="en-US" altLang="zh-CN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Icon2"/>
            <p:cNvSpPr/>
            <p:nvPr/>
          </p:nvSpPr>
          <p:spPr>
            <a:xfrm>
              <a:off x="1958168" y="2062007"/>
              <a:ext cx="187693" cy="1876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Text2"/>
            <p:cNvSpPr txBox="1"/>
            <p:nvPr/>
          </p:nvSpPr>
          <p:spPr>
            <a:xfrm>
              <a:off x="2152917" y="2311466"/>
              <a:ext cx="1591461" cy="184666"/>
            </a:xfrm>
            <a:prstGeom prst="rect">
              <a:avLst/>
            </a:prstGeom>
            <a:noFill/>
          </p:spPr>
          <p:txBody>
            <a:bodyPr wrap="none" tIns="0" rIns="182880" bIns="0" rtlCol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噪声系数</a:t>
              </a:r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路径</a:t>
              </a:r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Icon2"/>
            <p:cNvSpPr/>
            <p:nvPr/>
          </p:nvSpPr>
          <p:spPr>
            <a:xfrm>
              <a:off x="1958168" y="2308495"/>
              <a:ext cx="187693" cy="187693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8" name="TabGroup"/>
          <p:cNvGrpSpPr/>
          <p:nvPr>
            <p:custDataLst>
              <p:custData r:id="rId3"/>
            </p:custDataLst>
          </p:nvPr>
        </p:nvGrpSpPr>
        <p:grpSpPr>
          <a:xfrm>
            <a:off x="3828871" y="435589"/>
            <a:ext cx="6711966" cy="6311627"/>
            <a:chOff x="3138993" y="2600310"/>
            <a:chExt cx="3513043" cy="2017409"/>
          </a:xfrm>
        </p:grpSpPr>
        <p:sp>
          <p:nvSpPr>
            <p:cNvPr id="69" name="Container"/>
            <p:cNvSpPr>
              <a:spLocks/>
            </p:cNvSpPr>
            <p:nvPr/>
          </p:nvSpPr>
          <p:spPr>
            <a:xfrm>
              <a:off x="3138993" y="2679097"/>
              <a:ext cx="3513043" cy="193862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Tab3"/>
            <p:cNvSpPr txBox="1">
              <a:spLocks/>
            </p:cNvSpPr>
            <p:nvPr/>
          </p:nvSpPr>
          <p:spPr>
            <a:xfrm>
              <a:off x="3639496" y="2611874"/>
              <a:ext cx="422487" cy="6722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NA Cal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Tab2"/>
            <p:cNvSpPr txBox="1">
              <a:spLocks/>
            </p:cNvSpPr>
            <p:nvPr/>
          </p:nvSpPr>
          <p:spPr>
            <a:xfrm>
              <a:off x="4061983" y="2611874"/>
              <a:ext cx="422487" cy="6722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PIM Cal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2" name="Group 5"/>
            <p:cNvGrpSpPr/>
            <p:nvPr/>
          </p:nvGrpSpPr>
          <p:grpSpPr>
            <a:xfrm>
              <a:off x="3168183" y="2600310"/>
              <a:ext cx="471324" cy="78787"/>
              <a:chOff x="3456391" y="2698418"/>
              <a:chExt cx="305068" cy="67223"/>
            </a:xfrm>
          </p:grpSpPr>
          <p:sp>
            <p:nvSpPr>
              <p:cNvPr id="74" name="ActiveTab"/>
              <p:cNvSpPr txBox="1">
                <a:spLocks/>
              </p:cNvSpPr>
              <p:nvPr/>
            </p:nvSpPr>
            <p:spPr>
              <a:xfrm>
                <a:off x="3456391" y="2698418"/>
                <a:ext cx="305068" cy="6722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altLang="zh-CN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NFA Cal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" name="TabLine"/>
              <p:cNvSpPr>
                <a:spLocks/>
              </p:cNvSpPr>
              <p:nvPr/>
            </p:nvSpPr>
            <p:spPr>
              <a:xfrm>
                <a:off x="3459656" y="2765641"/>
                <a:ext cx="298530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3" name="Tab4"/>
            <p:cNvSpPr txBox="1">
              <a:spLocks/>
            </p:cNvSpPr>
            <p:nvPr/>
          </p:nvSpPr>
          <p:spPr>
            <a:xfrm>
              <a:off x="4484471" y="2611874"/>
              <a:ext cx="422487" cy="6722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……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9" name="Content"/>
          <p:cNvSpPr/>
          <p:nvPr>
            <p:custDataLst>
              <p:custData r:id="rId4"/>
            </p:custDataLst>
          </p:nvPr>
        </p:nvSpPr>
        <p:spPr>
          <a:xfrm>
            <a:off x="5995920" y="2732504"/>
            <a:ext cx="1106592" cy="982144"/>
          </a:xfrm>
          <a:prstGeom prst="roundRect">
            <a:avLst>
              <a:gd name="adj" fmla="val 71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200" dirty="0">
                <a:latin typeface="Segoe UI" pitchFamily="34" charset="0"/>
                <a:cs typeface="Segoe UI" pitchFamily="34" charset="0"/>
              </a:rPr>
              <a:t>校准执行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4234" y="681487"/>
            <a:ext cx="10524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自动画图逻辑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每个测试步骤完成后绘制当前这个测试步骤所有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的图形，把所有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绘制在一张图上。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应该有接口返回当前这个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轴信息。一个测试步骤的相同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轴信息的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在画图的时候使用相同的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Marker</a:t>
            </a:r>
            <a:r>
              <a:rPr lang="zh-CN" altLang="en-US" dirty="0" smtClean="0"/>
              <a:t>搜索信息？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00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1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abGroup"/>
          <p:cNvGrpSpPr/>
          <p:nvPr>
            <p:custDataLst>
              <p:custData r:id="rId1"/>
            </p:custDataLst>
          </p:nvPr>
        </p:nvGrpSpPr>
        <p:grpSpPr>
          <a:xfrm>
            <a:off x="1069248" y="716709"/>
            <a:ext cx="10355243" cy="2017394"/>
            <a:chOff x="3138993" y="2600325"/>
            <a:chExt cx="3513043" cy="2017394"/>
          </a:xfrm>
        </p:grpSpPr>
        <p:sp>
          <p:nvSpPr>
            <p:cNvPr id="3" name="Container"/>
            <p:cNvSpPr>
              <a:spLocks/>
            </p:cNvSpPr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" name="Tab3"/>
            <p:cNvSpPr txBox="1">
              <a:spLocks/>
            </p:cNvSpPr>
            <p:nvPr/>
          </p:nvSpPr>
          <p:spPr>
            <a:xfrm>
              <a:off x="3463404" y="2636505"/>
              <a:ext cx="273844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基本设置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157912" y="2600325"/>
              <a:ext cx="305498" cy="246492"/>
              <a:chOff x="3449745" y="2698418"/>
              <a:chExt cx="197736" cy="210312"/>
            </a:xfrm>
          </p:grpSpPr>
          <p:sp>
            <p:nvSpPr>
              <p:cNvPr id="8" name="ActiveTab"/>
              <p:cNvSpPr txBox="1">
                <a:spLocks/>
              </p:cNvSpPr>
              <p:nvPr/>
            </p:nvSpPr>
            <p:spPr>
              <a:xfrm>
                <a:off x="3449745" y="2698418"/>
                <a:ext cx="197736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高级设置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TabLine"/>
              <p:cNvSpPr>
                <a:spLocks/>
              </p:cNvSpPr>
              <p:nvPr/>
            </p:nvSpPr>
            <p:spPr>
              <a:xfrm>
                <a:off x="3451863" y="2908730"/>
                <a:ext cx="19349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"/>
          <p:cNvGrpSpPr/>
          <p:nvPr>
            <p:custDataLst>
              <p:custData r:id="rId2"/>
            </p:custDataLst>
          </p:nvPr>
        </p:nvGrpSpPr>
        <p:grpSpPr>
          <a:xfrm>
            <a:off x="1134662" y="966330"/>
            <a:ext cx="4239978" cy="1677718"/>
            <a:chOff x="3168650" y="2419758"/>
            <a:chExt cx="2616200" cy="1677718"/>
          </a:xfrm>
        </p:grpSpPr>
        <p:sp useBgFill="1">
          <p:nvSpPr>
            <p:cNvPr id="11" name="Container"/>
            <p:cNvSpPr>
              <a:spLocks/>
            </p:cNvSpPr>
            <p:nvPr/>
          </p:nvSpPr>
          <p:spPr>
            <a:xfrm>
              <a:off x="3168650" y="2565400"/>
              <a:ext cx="2616200" cy="153207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2" name="Content"/>
            <p:cNvSpPr txBox="1">
              <a:spLocks/>
            </p:cNvSpPr>
            <p:nvPr/>
          </p:nvSpPr>
          <p:spPr>
            <a:xfrm>
              <a:off x="3341349" y="2419758"/>
              <a:ext cx="51461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校准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Content"/>
          <p:cNvSpPr txBox="1"/>
          <p:nvPr>
            <p:custDataLst>
              <p:custData r:id="rId3"/>
            </p:custDataLst>
          </p:nvPr>
        </p:nvSpPr>
        <p:spPr>
          <a:xfrm>
            <a:off x="1178729" y="1219130"/>
            <a:ext cx="9476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校准容差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±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/>
          <p:cNvSpPr/>
          <p:nvPr>
            <p:custDataLst>
              <p:custData r:id="rId4"/>
            </p:custDataLst>
          </p:nvPr>
        </p:nvSpPr>
        <p:spPr>
          <a:xfrm>
            <a:off x="2038446" y="122136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.1dB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8729" y="1490089"/>
            <a:ext cx="2079819" cy="230832"/>
            <a:chOff x="3999735" y="4887051"/>
            <a:chExt cx="2079819" cy="230832"/>
          </a:xfrm>
        </p:grpSpPr>
        <p:sp>
          <p:nvSpPr>
            <p:cNvPr id="15" name="Content"/>
            <p:cNvSpPr txBox="1"/>
            <p:nvPr>
              <p:custDataLst>
                <p:custData r:id="rId11"/>
              </p:custDataLst>
            </p:nvPr>
          </p:nvSpPr>
          <p:spPr>
            <a:xfrm>
              <a:off x="3999735" y="4887051"/>
              <a:ext cx="80021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校准间隔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ontent"/>
            <p:cNvSpPr/>
            <p:nvPr>
              <p:custDataLst>
                <p:custData r:id="rId12"/>
              </p:custDataLst>
            </p:nvPr>
          </p:nvSpPr>
          <p:spPr>
            <a:xfrm>
              <a:off x="4859452" y="488928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8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hour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" name="Content"/>
          <p:cNvSpPr txBox="1"/>
          <p:nvPr>
            <p:custDataLst>
              <p:custData r:id="rId5"/>
            </p:custDataLst>
          </p:nvPr>
        </p:nvSpPr>
        <p:spPr>
          <a:xfrm>
            <a:off x="1178729" y="1765147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校准提醒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" name="DropdownBox"/>
          <p:cNvGrpSpPr/>
          <p:nvPr>
            <p:custDataLst>
              <p:custData r:id="rId6"/>
            </p:custDataLst>
          </p:nvPr>
        </p:nvGrpSpPr>
        <p:grpSpPr>
          <a:xfrm>
            <a:off x="2038446" y="1757217"/>
            <a:ext cx="1224000" cy="228600"/>
            <a:chOff x="4016824" y="3329200"/>
            <a:chExt cx="1097652" cy="228600"/>
          </a:xfrm>
        </p:grpSpPr>
        <p:sp>
          <p:nvSpPr>
            <p:cNvPr id="2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强制校准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DownArrow"/>
            <p:cNvSpPr>
              <a:spLocks noChangeAspect="1"/>
            </p:cNvSpPr>
            <p:nvPr/>
          </p:nvSpPr>
          <p:spPr>
            <a:xfrm rot="10800000">
              <a:off x="5004383" y="3430199"/>
              <a:ext cx="72914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1178729" y="204540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功率偏置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/>
          <p:nvPr>
            <p:custDataLst>
              <p:custData r:id="rId8"/>
            </p:custDataLst>
          </p:nvPr>
        </p:nvSpPr>
        <p:spPr>
          <a:xfrm>
            <a:off x="2037774" y="2045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dB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1" name="CheckBoxUnchecked"/>
          <p:cNvGrpSpPr/>
          <p:nvPr>
            <p:custDataLst>
              <p:custData r:id="rId9"/>
            </p:custDataLst>
          </p:nvPr>
        </p:nvGrpSpPr>
        <p:grpSpPr>
          <a:xfrm>
            <a:off x="1282296" y="2322515"/>
            <a:ext cx="1289589" cy="230832"/>
            <a:chOff x="5179843" y="2087449"/>
            <a:chExt cx="1208603" cy="216403"/>
          </a:xfrm>
        </p:grpSpPr>
        <p:sp>
          <p:nvSpPr>
            <p:cNvPr id="32" name="Content"/>
            <p:cNvSpPr txBox="1">
              <a:spLocks/>
            </p:cNvSpPr>
            <p:nvPr/>
          </p:nvSpPr>
          <p:spPr>
            <a:xfrm>
              <a:off x="5179848" y="2087449"/>
              <a:ext cx="120859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每次测试均</a:t>
              </a:r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校准</a:t>
              </a:r>
              <a:endParaRPr lang="en-US" altLang="zh-CN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heckBox"/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CheckBoxChecked"/>
          <p:cNvGrpSpPr/>
          <p:nvPr>
            <p:custDataLst>
              <p:custData r:id="rId10"/>
            </p:custDataLst>
          </p:nvPr>
        </p:nvGrpSpPr>
        <p:grpSpPr>
          <a:xfrm>
            <a:off x="2658252" y="2337217"/>
            <a:ext cx="865316" cy="230832"/>
            <a:chOff x="4317072" y="3312427"/>
            <a:chExt cx="865316" cy="230832"/>
          </a:xfrm>
        </p:grpSpPr>
        <p:grpSp>
          <p:nvGrpSpPr>
            <p:cNvPr id="28" name="Group 2"/>
            <p:cNvGrpSpPr/>
            <p:nvPr/>
          </p:nvGrpSpPr>
          <p:grpSpPr>
            <a:xfrm>
              <a:off x="4354469" y="3312427"/>
              <a:ext cx="827919" cy="230832"/>
              <a:chOff x="5179847" y="2087451"/>
              <a:chExt cx="775924" cy="216403"/>
            </a:xfrm>
          </p:grpSpPr>
          <p:sp>
            <p:nvSpPr>
              <p:cNvPr id="30" name="Content"/>
              <p:cNvSpPr txBox="1">
                <a:spLocks/>
              </p:cNvSpPr>
              <p:nvPr/>
            </p:nvSpPr>
            <p:spPr>
              <a:xfrm>
                <a:off x="5179847" y="2087451"/>
                <a:ext cx="77592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校准使能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CheckBox"/>
              <p:cNvSpPr>
                <a:spLocks/>
              </p:cNvSpPr>
              <p:nvPr/>
            </p:nvSpPr>
            <p:spPr>
              <a:xfrm>
                <a:off x="5179847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43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TabGroup"/>
          <p:cNvGrpSpPr/>
          <p:nvPr>
            <p:custDataLst>
              <p:custData r:id="rId1"/>
            </p:custDataLst>
          </p:nvPr>
        </p:nvGrpSpPr>
        <p:grpSpPr>
          <a:xfrm>
            <a:off x="1129422" y="599250"/>
            <a:ext cx="9083217" cy="2017394"/>
            <a:chOff x="3138993" y="2600325"/>
            <a:chExt cx="3513043" cy="2017394"/>
          </a:xfrm>
        </p:grpSpPr>
        <p:sp>
          <p:nvSpPr>
            <p:cNvPr id="34" name="Container"/>
            <p:cNvSpPr>
              <a:spLocks/>
            </p:cNvSpPr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Tab3"/>
            <p:cNvSpPr txBox="1">
              <a:spLocks/>
            </p:cNvSpPr>
            <p:nvPr/>
          </p:nvSpPr>
          <p:spPr>
            <a:xfrm>
              <a:off x="3508835" y="2636505"/>
              <a:ext cx="312193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Limit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oup 5"/>
            <p:cNvGrpSpPr/>
            <p:nvPr/>
          </p:nvGrpSpPr>
          <p:grpSpPr>
            <a:xfrm>
              <a:off x="3160562" y="2600325"/>
              <a:ext cx="348280" cy="246492"/>
              <a:chOff x="3451460" y="2698418"/>
              <a:chExt cx="225427" cy="210312"/>
            </a:xfrm>
          </p:grpSpPr>
          <p:sp>
            <p:nvSpPr>
              <p:cNvPr id="39" name="ActiveTab"/>
              <p:cNvSpPr txBox="1">
                <a:spLocks/>
              </p:cNvSpPr>
              <p:nvPr/>
            </p:nvSpPr>
            <p:spPr>
              <a:xfrm>
                <a:off x="3451460" y="2698418"/>
                <a:ext cx="225427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迹线设置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TabLine"/>
              <p:cNvSpPr>
                <a:spLocks/>
              </p:cNvSpPr>
              <p:nvPr/>
            </p:nvSpPr>
            <p:spPr>
              <a:xfrm>
                <a:off x="3453875" y="2908730"/>
                <a:ext cx="220597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Content"/>
          <p:cNvSpPr txBox="1"/>
          <p:nvPr>
            <p:custDataLst>
              <p:custData r:id="rId2"/>
            </p:custDataLst>
          </p:nvPr>
        </p:nvSpPr>
        <p:spPr>
          <a:xfrm>
            <a:off x="1256411" y="1020252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类型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DropdownBox"/>
          <p:cNvGrpSpPr/>
          <p:nvPr>
            <p:custDataLst>
              <p:custData r:id="rId3"/>
            </p:custDataLst>
          </p:nvPr>
        </p:nvGrpSpPr>
        <p:grpSpPr>
          <a:xfrm>
            <a:off x="2056630" y="1021368"/>
            <a:ext cx="1224000" cy="228600"/>
            <a:chOff x="4159517" y="3329200"/>
            <a:chExt cx="1097652" cy="228600"/>
          </a:xfrm>
        </p:grpSpPr>
        <p:sp>
          <p:nvSpPr>
            <p:cNvPr id="15" name="Content"/>
            <p:cNvSpPr/>
            <p:nvPr/>
          </p:nvSpPr>
          <p:spPr>
            <a:xfrm>
              <a:off x="4159517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NF/Gain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DownArrow"/>
            <p:cNvSpPr>
              <a:spLocks noChangeAspect="1"/>
            </p:cNvSpPr>
            <p:nvPr/>
          </p:nvSpPr>
          <p:spPr>
            <a:xfrm rot="10800000">
              <a:off x="5004383" y="3430199"/>
              <a:ext cx="72914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7" name="Content"/>
          <p:cNvSpPr/>
          <p:nvPr>
            <p:custDataLst>
              <p:custData r:id="rId4"/>
            </p:custDataLst>
          </p:nvPr>
        </p:nvSpPr>
        <p:spPr>
          <a:xfrm>
            <a:off x="1894019" y="13111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5"/>
            </p:custDataLst>
          </p:nvPr>
        </p:nvSpPr>
        <p:spPr>
          <a:xfrm>
            <a:off x="1255529" y="1311102"/>
            <a:ext cx="3999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Ref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6"/>
            </p:custDataLst>
          </p:nvPr>
        </p:nvSpPr>
        <p:spPr>
          <a:xfrm>
            <a:off x="3760002" y="13111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7"/>
            </p:custDataLst>
          </p:nvPr>
        </p:nvSpPr>
        <p:spPr>
          <a:xfrm>
            <a:off x="3121512" y="1311102"/>
            <a:ext cx="6625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Val/</a:t>
            </a:r>
            <a:r>
              <a:rPr lang="en-US" altLang="zh-CN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8"/>
            </p:custDataLst>
          </p:nvPr>
        </p:nvSpPr>
        <p:spPr>
          <a:xfrm>
            <a:off x="5663141" y="13111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 txBox="1"/>
          <p:nvPr>
            <p:custDataLst>
              <p:custData r:id="rId9"/>
            </p:custDataLst>
          </p:nvPr>
        </p:nvSpPr>
        <p:spPr>
          <a:xfrm>
            <a:off x="5024651" y="1311102"/>
            <a:ext cx="4683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TabGroup"/>
          <p:cNvGrpSpPr/>
          <p:nvPr>
            <p:custDataLst>
              <p:custData r:id="rId10"/>
            </p:custDataLst>
          </p:nvPr>
        </p:nvGrpSpPr>
        <p:grpSpPr>
          <a:xfrm>
            <a:off x="1129422" y="2969404"/>
            <a:ext cx="9083217" cy="2340725"/>
            <a:chOff x="3138993" y="2600323"/>
            <a:chExt cx="3513043" cy="2017396"/>
          </a:xfrm>
        </p:grpSpPr>
        <p:sp>
          <p:nvSpPr>
            <p:cNvPr id="42" name="Container"/>
            <p:cNvSpPr>
              <a:spLocks/>
            </p:cNvSpPr>
            <p:nvPr/>
          </p:nvSpPr>
          <p:spPr>
            <a:xfrm>
              <a:off x="3138993" y="2812769"/>
              <a:ext cx="3513043" cy="180495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ab3"/>
            <p:cNvSpPr txBox="1">
              <a:spLocks/>
            </p:cNvSpPr>
            <p:nvPr/>
          </p:nvSpPr>
          <p:spPr>
            <a:xfrm>
              <a:off x="3508835" y="2631508"/>
              <a:ext cx="312193" cy="18126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zh-CN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迹线设置</a:t>
              </a:r>
              <a:endParaRPr lang="en-US" altLang="zh-CN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5"/>
            <p:cNvGrpSpPr/>
            <p:nvPr/>
          </p:nvGrpSpPr>
          <p:grpSpPr>
            <a:xfrm>
              <a:off x="3160556" y="2600323"/>
              <a:ext cx="348280" cy="212444"/>
              <a:chOff x="3451456" y="2698424"/>
              <a:chExt cx="225427" cy="181262"/>
            </a:xfrm>
          </p:grpSpPr>
          <p:sp>
            <p:nvSpPr>
              <p:cNvPr id="45" name="ActiveTab"/>
              <p:cNvSpPr txBox="1">
                <a:spLocks/>
              </p:cNvSpPr>
              <p:nvPr/>
            </p:nvSpPr>
            <p:spPr>
              <a:xfrm>
                <a:off x="3451456" y="2698424"/>
                <a:ext cx="225427" cy="18126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altLang="zh-CN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Limit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abLine"/>
              <p:cNvSpPr>
                <a:spLocks/>
              </p:cNvSpPr>
              <p:nvPr/>
            </p:nvSpPr>
            <p:spPr>
              <a:xfrm>
                <a:off x="3453871" y="2879686"/>
                <a:ext cx="220596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" name="CheckBoxChecked"/>
          <p:cNvGrpSpPr/>
          <p:nvPr>
            <p:custDataLst>
              <p:custData r:id="rId11"/>
            </p:custDataLst>
          </p:nvPr>
        </p:nvGrpSpPr>
        <p:grpSpPr>
          <a:xfrm>
            <a:off x="1367494" y="3290955"/>
            <a:ext cx="1073696" cy="230832"/>
            <a:chOff x="4317072" y="3312427"/>
            <a:chExt cx="1073696" cy="230832"/>
          </a:xfrm>
        </p:grpSpPr>
        <p:grpSp>
          <p:nvGrpSpPr>
            <p:cNvPr id="58" name="Group 2"/>
            <p:cNvGrpSpPr/>
            <p:nvPr/>
          </p:nvGrpSpPr>
          <p:grpSpPr>
            <a:xfrm>
              <a:off x="4354457" y="3312427"/>
              <a:ext cx="1036311" cy="230832"/>
              <a:chOff x="5179829" y="2087451"/>
              <a:chExt cx="971228" cy="216403"/>
            </a:xfrm>
          </p:grpSpPr>
          <p:sp>
            <p:nvSpPr>
              <p:cNvPr id="60" name="Content"/>
              <p:cNvSpPr txBox="1">
                <a:spLocks/>
              </p:cNvSpPr>
              <p:nvPr/>
            </p:nvSpPr>
            <p:spPr>
              <a:xfrm>
                <a:off x="5179829" y="2087451"/>
                <a:ext cx="97122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altLang="zh-CN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Limit Enable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CheckBox"/>
              <p:cNvSpPr>
                <a:spLocks/>
              </p:cNvSpPr>
              <p:nvPr/>
            </p:nvSpPr>
            <p:spPr>
              <a:xfrm>
                <a:off x="5179829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7" name="Table"/>
          <p:cNvGraphicFramePr>
            <a:graphicFrameLocks noGrp="1"/>
          </p:cNvGraphicFramePr>
          <p:nvPr>
            <p:custDataLst>
              <p:custData r:id="rId12"/>
            </p:custDataLst>
            <p:extLst/>
          </p:nvPr>
        </p:nvGraphicFramePr>
        <p:xfrm>
          <a:off x="1423988" y="3610484"/>
          <a:ext cx="4069061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6380"/>
                <a:gridCol w="776437"/>
                <a:gridCol w="787180"/>
                <a:gridCol w="859532"/>
                <a:gridCol w="859532"/>
              </a:tblGrid>
              <a:tr h="192025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类型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起始频率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截止频率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起始值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截止值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Content"/>
          <p:cNvSpPr/>
          <p:nvPr>
            <p:custDataLst>
              <p:custData r:id="rId13"/>
            </p:custDataLst>
          </p:nvPr>
        </p:nvSpPr>
        <p:spPr>
          <a:xfrm>
            <a:off x="3349739" y="3292070"/>
            <a:ext cx="61200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导出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14"/>
            </p:custDataLst>
          </p:nvPr>
        </p:nvSpPr>
        <p:spPr>
          <a:xfrm>
            <a:off x="4005807" y="3301556"/>
            <a:ext cx="61200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导入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 txBox="1"/>
          <p:nvPr>
            <p:custDataLst>
              <p:custData r:id="rId15"/>
            </p:custDataLst>
          </p:nvPr>
        </p:nvSpPr>
        <p:spPr>
          <a:xfrm>
            <a:off x="3383956" y="999942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名称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16"/>
            </p:custDataLst>
          </p:nvPr>
        </p:nvSpPr>
        <p:spPr>
          <a:xfrm>
            <a:off x="3876399" y="102203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 txBox="1"/>
          <p:nvPr>
            <p:custDataLst>
              <p:custData r:id="rId17"/>
            </p:custDataLst>
          </p:nvPr>
        </p:nvSpPr>
        <p:spPr>
          <a:xfrm>
            <a:off x="5101366" y="1019023"/>
            <a:ext cx="6463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偏置值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8"/>
            </p:custDataLst>
          </p:nvPr>
        </p:nvSpPr>
        <p:spPr>
          <a:xfrm>
            <a:off x="5768215" y="1021255"/>
            <a:ext cx="44558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40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4" name="CheckBoxChecked"/>
          <p:cNvGrpSpPr/>
          <p:nvPr>
            <p:custDataLst>
              <p:custData r:id="rId19"/>
            </p:custDataLst>
          </p:nvPr>
        </p:nvGrpSpPr>
        <p:grpSpPr>
          <a:xfrm>
            <a:off x="3050436" y="1647822"/>
            <a:ext cx="865303" cy="230832"/>
            <a:chOff x="4317072" y="3312427"/>
            <a:chExt cx="865303" cy="230832"/>
          </a:xfrm>
        </p:grpSpPr>
        <p:grpSp>
          <p:nvGrpSpPr>
            <p:cNvPr id="55" name="Group 2"/>
            <p:cNvGrpSpPr/>
            <p:nvPr/>
          </p:nvGrpSpPr>
          <p:grpSpPr>
            <a:xfrm>
              <a:off x="4354458" y="3312427"/>
              <a:ext cx="827917" cy="230832"/>
              <a:chOff x="5179847" y="2087451"/>
              <a:chExt cx="775924" cy="216403"/>
            </a:xfrm>
          </p:grpSpPr>
          <p:sp>
            <p:nvSpPr>
              <p:cNvPr id="62" name="Content"/>
              <p:cNvSpPr txBox="1">
                <a:spLocks/>
              </p:cNvSpPr>
              <p:nvPr/>
            </p:nvSpPr>
            <p:spPr>
              <a:xfrm>
                <a:off x="5179847" y="2087451"/>
                <a:ext cx="77592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测试使能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CheckBox"/>
              <p:cNvSpPr>
                <a:spLocks/>
              </p:cNvSpPr>
              <p:nvPr/>
            </p:nvSpPr>
            <p:spPr>
              <a:xfrm>
                <a:off x="5179847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CheckBoxChecked"/>
          <p:cNvGrpSpPr/>
          <p:nvPr>
            <p:custDataLst>
              <p:custData r:id="rId20"/>
            </p:custDataLst>
          </p:nvPr>
        </p:nvGrpSpPr>
        <p:grpSpPr>
          <a:xfrm>
            <a:off x="1305057" y="1647822"/>
            <a:ext cx="966677" cy="230832"/>
            <a:chOff x="4317072" y="3312427"/>
            <a:chExt cx="966677" cy="230832"/>
          </a:xfrm>
        </p:grpSpPr>
        <p:grpSp>
          <p:nvGrpSpPr>
            <p:cNvPr id="65" name="Group 2"/>
            <p:cNvGrpSpPr/>
            <p:nvPr/>
          </p:nvGrpSpPr>
          <p:grpSpPr>
            <a:xfrm>
              <a:off x="4354457" y="3312427"/>
              <a:ext cx="929292" cy="230832"/>
              <a:chOff x="5179847" y="2087451"/>
              <a:chExt cx="870933" cy="216403"/>
            </a:xfrm>
          </p:grpSpPr>
          <p:sp>
            <p:nvSpPr>
              <p:cNvPr id="70" name="Content"/>
              <p:cNvSpPr txBox="1">
                <a:spLocks/>
              </p:cNvSpPr>
              <p:nvPr/>
            </p:nvSpPr>
            <p:spPr>
              <a:xfrm>
                <a:off x="5179847" y="2087451"/>
                <a:ext cx="87093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 Scale</a:t>
                </a:r>
              </a:p>
            </p:txBody>
          </p:sp>
          <p:sp>
            <p:nvSpPr>
              <p:cNvPr id="71" name="CheckBox"/>
              <p:cNvSpPr>
                <a:spLocks/>
              </p:cNvSpPr>
              <p:nvPr/>
            </p:nvSpPr>
            <p:spPr>
              <a:xfrm>
                <a:off x="5179847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heckBoxChecked"/>
          <p:cNvGrpSpPr/>
          <p:nvPr>
            <p:custDataLst>
              <p:custData r:id="rId21"/>
            </p:custDataLst>
          </p:nvPr>
        </p:nvGrpSpPr>
        <p:grpSpPr>
          <a:xfrm>
            <a:off x="2370141" y="1647822"/>
            <a:ext cx="557529" cy="230832"/>
            <a:chOff x="4317072" y="3312427"/>
            <a:chExt cx="557529" cy="230832"/>
          </a:xfrm>
        </p:grpSpPr>
        <p:grpSp>
          <p:nvGrpSpPr>
            <p:cNvPr id="73" name="Group 2"/>
            <p:cNvGrpSpPr/>
            <p:nvPr/>
          </p:nvGrpSpPr>
          <p:grpSpPr>
            <a:xfrm>
              <a:off x="4354457" y="3312427"/>
              <a:ext cx="520144" cy="230832"/>
              <a:chOff x="5179850" y="2087451"/>
              <a:chExt cx="487479" cy="216403"/>
            </a:xfrm>
          </p:grpSpPr>
          <p:sp>
            <p:nvSpPr>
              <p:cNvPr id="75" name="Content"/>
              <p:cNvSpPr txBox="1">
                <a:spLocks/>
              </p:cNvSpPr>
              <p:nvPr/>
            </p:nvSpPr>
            <p:spPr>
              <a:xfrm>
                <a:off x="5179850" y="2087451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存图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" name="CheckBox"/>
              <p:cNvSpPr>
                <a:spLocks/>
              </p:cNvSpPr>
              <p:nvPr/>
            </p:nvSpPr>
            <p:spPr>
              <a:xfrm>
                <a:off x="5179850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22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TabGroup"/>
          <p:cNvGrpSpPr/>
          <p:nvPr>
            <p:custDataLst>
              <p:custData r:id="rId1"/>
            </p:custDataLst>
          </p:nvPr>
        </p:nvGrpSpPr>
        <p:grpSpPr>
          <a:xfrm>
            <a:off x="1069248" y="716696"/>
            <a:ext cx="10355243" cy="2949868"/>
            <a:chOff x="3138993" y="2600319"/>
            <a:chExt cx="3513043" cy="2017400"/>
          </a:xfrm>
        </p:grpSpPr>
        <p:sp>
          <p:nvSpPr>
            <p:cNvPr id="22" name="Container"/>
            <p:cNvSpPr>
              <a:spLocks/>
            </p:cNvSpPr>
            <p:nvPr/>
          </p:nvSpPr>
          <p:spPr>
            <a:xfrm>
              <a:off x="3138993" y="2768896"/>
              <a:ext cx="3513043" cy="184882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Tab3"/>
            <p:cNvSpPr txBox="1">
              <a:spLocks/>
            </p:cNvSpPr>
            <p:nvPr/>
          </p:nvSpPr>
          <p:spPr>
            <a:xfrm>
              <a:off x="3463404" y="2625065"/>
              <a:ext cx="273844" cy="14383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Function</a:t>
              </a:r>
              <a:endParaRPr lang="en-US" altLang="zh-CN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" name="Group 5"/>
            <p:cNvGrpSpPr/>
            <p:nvPr/>
          </p:nvGrpSpPr>
          <p:grpSpPr>
            <a:xfrm>
              <a:off x="3157906" y="2600319"/>
              <a:ext cx="305498" cy="168575"/>
              <a:chOff x="3449741" y="2698420"/>
              <a:chExt cx="197736" cy="143832"/>
            </a:xfrm>
          </p:grpSpPr>
          <p:sp>
            <p:nvSpPr>
              <p:cNvPr id="25" name="ActiveTab"/>
              <p:cNvSpPr txBox="1">
                <a:spLocks/>
              </p:cNvSpPr>
              <p:nvPr/>
            </p:nvSpPr>
            <p:spPr>
              <a:xfrm>
                <a:off x="3449741" y="2698420"/>
                <a:ext cx="197736" cy="1438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基本设置</a:t>
                </a:r>
                <a:endParaRPr lang="en-US" altLang="zh-CN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TabLine"/>
              <p:cNvSpPr>
                <a:spLocks/>
              </p:cNvSpPr>
              <p:nvPr/>
            </p:nvSpPr>
            <p:spPr>
              <a:xfrm>
                <a:off x="3451860" y="2842252"/>
                <a:ext cx="19349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7" name="Content"/>
          <p:cNvSpPr txBox="1"/>
          <p:nvPr>
            <p:custDataLst>
              <p:custData r:id="rId2"/>
            </p:custDataLst>
          </p:nvPr>
        </p:nvSpPr>
        <p:spPr>
          <a:xfrm>
            <a:off x="1134660" y="1114617"/>
            <a:ext cx="5000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8" name="DropdownBox"/>
          <p:cNvGrpSpPr/>
          <p:nvPr>
            <p:custDataLst>
              <p:custData r:id="rId3"/>
            </p:custDataLst>
          </p:nvPr>
        </p:nvGrpSpPr>
        <p:grpSpPr>
          <a:xfrm>
            <a:off x="2061489" y="1129034"/>
            <a:ext cx="1097652" cy="228600"/>
            <a:chOff x="4016824" y="3329200"/>
            <a:chExt cx="1097652" cy="228600"/>
          </a:xfrm>
          <a:solidFill>
            <a:schemeClr val="bg2"/>
          </a:solidFill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Max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1" name="CheckBoxChecked"/>
          <p:cNvGrpSpPr/>
          <p:nvPr>
            <p:custDataLst>
              <p:custData r:id="rId4"/>
            </p:custDataLst>
          </p:nvPr>
        </p:nvGrpSpPr>
        <p:grpSpPr>
          <a:xfrm>
            <a:off x="5369682" y="1678075"/>
            <a:ext cx="690580" cy="230832"/>
            <a:chOff x="4317072" y="3312427"/>
            <a:chExt cx="690580" cy="230832"/>
          </a:xfrm>
        </p:grpSpPr>
        <p:grpSp>
          <p:nvGrpSpPr>
            <p:cNvPr id="52" name="Group 2"/>
            <p:cNvGrpSpPr/>
            <p:nvPr/>
          </p:nvGrpSpPr>
          <p:grpSpPr>
            <a:xfrm>
              <a:off x="4354457" y="3312427"/>
              <a:ext cx="653195" cy="230832"/>
              <a:chOff x="5179843" y="2087451"/>
              <a:chExt cx="612174" cy="216403"/>
            </a:xfrm>
          </p:grpSpPr>
          <p:sp>
            <p:nvSpPr>
              <p:cNvPr id="54" name="Content"/>
              <p:cNvSpPr txBox="1">
                <a:spLocks/>
              </p:cNvSpPr>
              <p:nvPr/>
            </p:nvSpPr>
            <p:spPr>
              <a:xfrm>
                <a:off x="5179843" y="2087451"/>
                <a:ext cx="61217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X </a:t>
                </a:r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判定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CheckBox"/>
              <p:cNvSpPr>
                <a:spLocks/>
              </p:cNvSpPr>
              <p:nvPr/>
            </p:nvSpPr>
            <p:spPr>
              <a:xfrm>
                <a:off x="5179843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3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CheckBoxChecked"/>
          <p:cNvGrpSpPr/>
          <p:nvPr>
            <p:custDataLst>
              <p:custData r:id="rId5"/>
            </p:custDataLst>
          </p:nvPr>
        </p:nvGrpSpPr>
        <p:grpSpPr>
          <a:xfrm>
            <a:off x="5380204" y="1943517"/>
            <a:ext cx="684162" cy="230832"/>
            <a:chOff x="4317072" y="3312427"/>
            <a:chExt cx="684162" cy="230832"/>
          </a:xfrm>
        </p:grpSpPr>
        <p:grpSp>
          <p:nvGrpSpPr>
            <p:cNvPr id="57" name="Group 2"/>
            <p:cNvGrpSpPr/>
            <p:nvPr/>
          </p:nvGrpSpPr>
          <p:grpSpPr>
            <a:xfrm>
              <a:off x="4354457" y="3312427"/>
              <a:ext cx="646777" cy="230832"/>
              <a:chOff x="5179844" y="2087451"/>
              <a:chExt cx="606159" cy="216403"/>
            </a:xfrm>
          </p:grpSpPr>
          <p:sp>
            <p:nvSpPr>
              <p:cNvPr id="59" name="Content"/>
              <p:cNvSpPr txBox="1">
                <a:spLocks/>
              </p:cNvSpPr>
              <p:nvPr/>
            </p:nvSpPr>
            <p:spPr>
              <a:xfrm>
                <a:off x="5179844" y="2087451"/>
                <a:ext cx="60615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altLang="zh-CN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Y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判定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CheckBox"/>
              <p:cNvSpPr>
                <a:spLocks/>
              </p:cNvSpPr>
              <p:nvPr/>
            </p:nvSpPr>
            <p:spPr>
              <a:xfrm>
                <a:off x="5179845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CheckBoxChecked"/>
          <p:cNvGrpSpPr/>
          <p:nvPr>
            <p:custDataLst>
              <p:custData r:id="rId6"/>
            </p:custDataLst>
          </p:nvPr>
        </p:nvGrpSpPr>
        <p:grpSpPr>
          <a:xfrm>
            <a:off x="3245301" y="1126802"/>
            <a:ext cx="557529" cy="230832"/>
            <a:chOff x="4317072" y="3312427"/>
            <a:chExt cx="557529" cy="230832"/>
          </a:xfrm>
        </p:grpSpPr>
        <p:grpSp>
          <p:nvGrpSpPr>
            <p:cNvPr id="62" name="Group 2"/>
            <p:cNvGrpSpPr/>
            <p:nvPr/>
          </p:nvGrpSpPr>
          <p:grpSpPr>
            <a:xfrm>
              <a:off x="4354457" y="3312427"/>
              <a:ext cx="520144" cy="230832"/>
              <a:chOff x="5179846" y="2087451"/>
              <a:chExt cx="487479" cy="216403"/>
            </a:xfrm>
          </p:grpSpPr>
          <p:sp>
            <p:nvSpPr>
              <p:cNvPr id="64" name="Content"/>
              <p:cNvSpPr txBox="1">
                <a:spLocks/>
              </p:cNvSpPr>
              <p:nvPr/>
            </p:nvSpPr>
            <p:spPr>
              <a:xfrm>
                <a:off x="5179846" y="2087451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跳过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heckBox"/>
              <p:cNvSpPr>
                <a:spLocks/>
              </p:cNvSpPr>
              <p:nvPr/>
            </p:nvSpPr>
            <p:spPr>
              <a:xfrm>
                <a:off x="517984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3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Content"/>
          <p:cNvSpPr txBox="1"/>
          <p:nvPr>
            <p:custDataLst>
              <p:custData r:id="rId7"/>
            </p:custDataLst>
          </p:nvPr>
        </p:nvSpPr>
        <p:spPr>
          <a:xfrm>
            <a:off x="1171535" y="1678075"/>
            <a:ext cx="8915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</a:t>
            </a:r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最小指标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8"/>
            </p:custDataLst>
          </p:nvPr>
        </p:nvSpPr>
        <p:spPr>
          <a:xfrm>
            <a:off x="2066074" y="1679191"/>
            <a:ext cx="10976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890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MHz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 txBox="1"/>
          <p:nvPr>
            <p:custDataLst>
              <p:custData r:id="rId9"/>
            </p:custDataLst>
          </p:nvPr>
        </p:nvSpPr>
        <p:spPr>
          <a:xfrm>
            <a:off x="3205222" y="1678075"/>
            <a:ext cx="8915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</a:t>
            </a:r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最大指标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0"/>
            </p:custDataLst>
          </p:nvPr>
        </p:nvSpPr>
        <p:spPr>
          <a:xfrm>
            <a:off x="4099761" y="1679191"/>
            <a:ext cx="10976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890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MHz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 txBox="1"/>
          <p:nvPr>
            <p:custDataLst>
              <p:custData r:id="rId11"/>
            </p:custDataLst>
          </p:nvPr>
        </p:nvSpPr>
        <p:spPr>
          <a:xfrm>
            <a:off x="1168587" y="1946324"/>
            <a:ext cx="88517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</a:t>
            </a:r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最小指标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/>
          <p:nvPr>
            <p:custDataLst>
              <p:custData r:id="rId12"/>
            </p:custDataLst>
          </p:nvPr>
        </p:nvSpPr>
        <p:spPr>
          <a:xfrm>
            <a:off x="2063126" y="1947440"/>
            <a:ext cx="10976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890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MHz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 txBox="1"/>
          <p:nvPr>
            <p:custDataLst>
              <p:custData r:id="rId13"/>
            </p:custDataLst>
          </p:nvPr>
        </p:nvSpPr>
        <p:spPr>
          <a:xfrm>
            <a:off x="3202274" y="1946324"/>
            <a:ext cx="88517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</a:t>
            </a:r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最大指标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14"/>
            </p:custDataLst>
          </p:nvPr>
        </p:nvSpPr>
        <p:spPr>
          <a:xfrm>
            <a:off x="4096813" y="1947440"/>
            <a:ext cx="10976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890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MHz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 txBox="1"/>
          <p:nvPr>
            <p:custDataLst>
              <p:custData r:id="rId15"/>
            </p:custDataLst>
          </p:nvPr>
        </p:nvSpPr>
        <p:spPr>
          <a:xfrm>
            <a:off x="1171247" y="2503683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端口描述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/>
          <p:cNvSpPr txBox="1"/>
          <p:nvPr>
            <p:custDataLst>
              <p:custData r:id="rId16"/>
            </p:custDataLst>
          </p:nvPr>
        </p:nvSpPr>
        <p:spPr>
          <a:xfrm>
            <a:off x="1171247" y="277091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参数描述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 txBox="1"/>
          <p:nvPr>
            <p:custDataLst>
              <p:custData r:id="rId17"/>
            </p:custDataLst>
          </p:nvPr>
        </p:nvSpPr>
        <p:spPr>
          <a:xfrm>
            <a:off x="1171247" y="3038155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频率描述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/>
          <p:cNvSpPr txBox="1"/>
          <p:nvPr>
            <p:custDataLst>
              <p:custData r:id="rId18"/>
            </p:custDataLst>
          </p:nvPr>
        </p:nvSpPr>
        <p:spPr>
          <a:xfrm>
            <a:off x="1171247" y="3305392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指标描述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19"/>
            </p:custDataLst>
          </p:nvPr>
        </p:nvSpPr>
        <p:spPr>
          <a:xfrm>
            <a:off x="2066483" y="2503166"/>
            <a:ext cx="34472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/>
          <p:nvPr>
            <p:custDataLst>
              <p:custData r:id="rId20"/>
            </p:custDataLst>
          </p:nvPr>
        </p:nvSpPr>
        <p:spPr>
          <a:xfrm>
            <a:off x="2066483" y="2768487"/>
            <a:ext cx="34472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21"/>
            </p:custDataLst>
          </p:nvPr>
        </p:nvSpPr>
        <p:spPr>
          <a:xfrm>
            <a:off x="2066483" y="3033808"/>
            <a:ext cx="34472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/>
          <p:nvPr>
            <p:custDataLst>
              <p:custData r:id="rId22"/>
            </p:custDataLst>
          </p:nvPr>
        </p:nvSpPr>
        <p:spPr>
          <a:xfrm>
            <a:off x="2066483" y="3299130"/>
            <a:ext cx="34472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6" name="DropdownBox"/>
          <p:cNvGrpSpPr/>
          <p:nvPr>
            <p:custDataLst>
              <p:custData r:id="rId23"/>
            </p:custDataLst>
          </p:nvPr>
        </p:nvGrpSpPr>
        <p:grpSpPr>
          <a:xfrm>
            <a:off x="5552562" y="2496263"/>
            <a:ext cx="774963" cy="228600"/>
            <a:chOff x="4016824" y="3329200"/>
            <a:chExt cx="1097652" cy="228600"/>
          </a:xfrm>
        </p:grpSpPr>
        <p:sp>
          <p:nvSpPr>
            <p:cNvPr id="9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选择关联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DownArrow"/>
            <p:cNvSpPr>
              <a:spLocks noChangeAspect="1"/>
            </p:cNvSpPr>
            <p:nvPr/>
          </p:nvSpPr>
          <p:spPr>
            <a:xfrm rot="10800000">
              <a:off x="4940591" y="3430199"/>
              <a:ext cx="11516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9" name="DropdownBox"/>
          <p:cNvGrpSpPr/>
          <p:nvPr>
            <p:custDataLst>
              <p:custData r:id="rId24"/>
            </p:custDataLst>
          </p:nvPr>
        </p:nvGrpSpPr>
        <p:grpSpPr>
          <a:xfrm>
            <a:off x="5552562" y="2763592"/>
            <a:ext cx="774963" cy="228600"/>
            <a:chOff x="4016824" y="3329200"/>
            <a:chExt cx="1097652" cy="228600"/>
          </a:xfrm>
        </p:grpSpPr>
        <p:sp>
          <p:nvSpPr>
            <p:cNvPr id="10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选择关联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DownArrow"/>
            <p:cNvSpPr>
              <a:spLocks noChangeAspect="1"/>
            </p:cNvSpPr>
            <p:nvPr/>
          </p:nvSpPr>
          <p:spPr>
            <a:xfrm rot="10800000">
              <a:off x="4940591" y="3430199"/>
              <a:ext cx="11516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2" name="DropdownBox"/>
          <p:cNvGrpSpPr/>
          <p:nvPr>
            <p:custDataLst>
              <p:custData r:id="rId25"/>
            </p:custDataLst>
          </p:nvPr>
        </p:nvGrpSpPr>
        <p:grpSpPr>
          <a:xfrm>
            <a:off x="5552562" y="3030921"/>
            <a:ext cx="774963" cy="228600"/>
            <a:chOff x="4016824" y="3329200"/>
            <a:chExt cx="1097652" cy="228600"/>
          </a:xfrm>
        </p:grpSpPr>
        <p:sp>
          <p:nvSpPr>
            <p:cNvPr id="10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选择关联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DownArrow"/>
            <p:cNvSpPr>
              <a:spLocks noChangeAspect="1"/>
            </p:cNvSpPr>
            <p:nvPr/>
          </p:nvSpPr>
          <p:spPr>
            <a:xfrm rot="10800000">
              <a:off x="4940591" y="3430199"/>
              <a:ext cx="11516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5" name="DropdownBox"/>
          <p:cNvGrpSpPr/>
          <p:nvPr>
            <p:custDataLst>
              <p:custData r:id="rId26"/>
            </p:custDataLst>
          </p:nvPr>
        </p:nvGrpSpPr>
        <p:grpSpPr>
          <a:xfrm>
            <a:off x="5552562" y="3298249"/>
            <a:ext cx="774963" cy="228600"/>
            <a:chOff x="4016824" y="3329200"/>
            <a:chExt cx="1097652" cy="228600"/>
          </a:xfrm>
        </p:grpSpPr>
        <p:sp>
          <p:nvSpPr>
            <p:cNvPr id="10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选择关联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/>
            <p:cNvSpPr>
              <a:spLocks noChangeAspect="1"/>
            </p:cNvSpPr>
            <p:nvPr/>
          </p:nvSpPr>
          <p:spPr>
            <a:xfrm rot="10800000">
              <a:off x="4940591" y="3430199"/>
              <a:ext cx="11516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8" name="CheckBoxChecked"/>
          <p:cNvGrpSpPr/>
          <p:nvPr>
            <p:custDataLst>
              <p:custData r:id="rId27"/>
            </p:custDataLst>
          </p:nvPr>
        </p:nvGrpSpPr>
        <p:grpSpPr>
          <a:xfrm>
            <a:off x="6735499" y="1126802"/>
            <a:ext cx="865303" cy="230832"/>
            <a:chOff x="4317072" y="3312427"/>
            <a:chExt cx="865303" cy="230832"/>
          </a:xfrm>
        </p:grpSpPr>
        <p:grpSp>
          <p:nvGrpSpPr>
            <p:cNvPr id="109" name="Group 2"/>
            <p:cNvGrpSpPr/>
            <p:nvPr/>
          </p:nvGrpSpPr>
          <p:grpSpPr>
            <a:xfrm>
              <a:off x="4354458" y="3312427"/>
              <a:ext cx="827917" cy="230832"/>
              <a:chOff x="5179847" y="2087451"/>
              <a:chExt cx="775924" cy="216403"/>
            </a:xfrm>
          </p:grpSpPr>
          <p:sp>
            <p:nvSpPr>
              <p:cNvPr id="111" name="Content"/>
              <p:cNvSpPr txBox="1">
                <a:spLocks/>
              </p:cNvSpPr>
              <p:nvPr/>
            </p:nvSpPr>
            <p:spPr>
              <a:xfrm>
                <a:off x="5179847" y="2087451"/>
                <a:ext cx="77592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公式使能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CheckBox"/>
              <p:cNvSpPr>
                <a:spLocks/>
              </p:cNvSpPr>
              <p:nvPr/>
            </p:nvSpPr>
            <p:spPr>
              <a:xfrm>
                <a:off x="5179847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0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3" name="Content"/>
          <p:cNvSpPr/>
          <p:nvPr>
            <p:custDataLst>
              <p:custData r:id="rId28"/>
            </p:custDataLst>
          </p:nvPr>
        </p:nvSpPr>
        <p:spPr>
          <a:xfrm>
            <a:off x="7600802" y="1118699"/>
            <a:ext cx="8080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公式编辑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abGroup"/>
          <p:cNvGrpSpPr/>
          <p:nvPr>
            <p:custDataLst>
              <p:custData r:id="rId1"/>
            </p:custDataLst>
          </p:nvPr>
        </p:nvGrpSpPr>
        <p:grpSpPr>
          <a:xfrm>
            <a:off x="2107788" y="144742"/>
            <a:ext cx="9725624" cy="1851891"/>
            <a:chOff x="3138993" y="2600325"/>
            <a:chExt cx="3513043" cy="2017394"/>
          </a:xfrm>
        </p:grpSpPr>
        <p:sp>
          <p:nvSpPr>
            <p:cNvPr id="3" name="Container"/>
            <p:cNvSpPr>
              <a:spLocks/>
            </p:cNvSpPr>
            <p:nvPr/>
          </p:nvSpPr>
          <p:spPr>
            <a:xfrm>
              <a:off x="3138993" y="2868845"/>
              <a:ext cx="3513043" cy="174887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159141" y="2600325"/>
              <a:ext cx="325276" cy="268521"/>
              <a:chOff x="3450533" y="2698423"/>
              <a:chExt cx="210537" cy="229108"/>
            </a:xfrm>
          </p:grpSpPr>
          <p:sp>
            <p:nvSpPr>
              <p:cNvPr id="8" name="ActiveTab"/>
              <p:cNvSpPr txBox="1">
                <a:spLocks/>
              </p:cNvSpPr>
              <p:nvPr/>
            </p:nvSpPr>
            <p:spPr>
              <a:xfrm>
                <a:off x="3450533" y="2698423"/>
                <a:ext cx="210537" cy="22910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基本设置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TabLine"/>
              <p:cNvSpPr>
                <a:spLocks/>
              </p:cNvSpPr>
              <p:nvPr/>
            </p:nvSpPr>
            <p:spPr>
              <a:xfrm>
                <a:off x="3452787" y="2927531"/>
                <a:ext cx="206025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381198" y="819834"/>
            <a:ext cx="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</a:p>
        </p:txBody>
      </p:sp>
      <p:sp>
        <p:nvSpPr>
          <p:cNvPr id="11" name="右箭头 10"/>
          <p:cNvSpPr/>
          <p:nvPr/>
        </p:nvSpPr>
        <p:spPr>
          <a:xfrm>
            <a:off x="1044745" y="923580"/>
            <a:ext cx="954860" cy="14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Content"/>
          <p:cNvSpPr txBox="1"/>
          <p:nvPr>
            <p:custDataLst>
              <p:custData r:id="rId2"/>
            </p:custDataLst>
          </p:nvPr>
        </p:nvSpPr>
        <p:spPr>
          <a:xfrm>
            <a:off x="2163544" y="512861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步骤名称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/>
          <p:nvPr>
            <p:custDataLst>
              <p:custData r:id="rId3"/>
            </p:custDataLst>
          </p:nvPr>
        </p:nvSpPr>
        <p:spPr>
          <a:xfrm>
            <a:off x="2963763" y="51286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手动步骤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" name="CheckBoxChecked"/>
          <p:cNvGrpSpPr/>
          <p:nvPr>
            <p:custDataLst>
              <p:custData r:id="rId4"/>
            </p:custDataLst>
          </p:nvPr>
        </p:nvGrpSpPr>
        <p:grpSpPr>
          <a:xfrm>
            <a:off x="2198737" y="1711198"/>
            <a:ext cx="865303" cy="230832"/>
            <a:chOff x="4317072" y="3312427"/>
            <a:chExt cx="865303" cy="230832"/>
          </a:xfrm>
        </p:grpSpPr>
        <p:grpSp>
          <p:nvGrpSpPr>
            <p:cNvPr id="16" name="Group 2"/>
            <p:cNvGrpSpPr/>
            <p:nvPr/>
          </p:nvGrpSpPr>
          <p:grpSpPr>
            <a:xfrm>
              <a:off x="4354457" y="3312427"/>
              <a:ext cx="827918" cy="230832"/>
              <a:chOff x="5179848" y="2087451"/>
              <a:chExt cx="775925" cy="216403"/>
            </a:xfrm>
          </p:grpSpPr>
          <p:sp>
            <p:nvSpPr>
              <p:cNvPr id="18" name="Content"/>
              <p:cNvSpPr txBox="1">
                <a:spLocks/>
              </p:cNvSpPr>
              <p:nvPr/>
            </p:nvSpPr>
            <p:spPr>
              <a:xfrm>
                <a:off x="5179848" y="2087451"/>
                <a:ext cx="77592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步骤使能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CheckBox"/>
              <p:cNvSpPr>
                <a:spLocks/>
              </p:cNvSpPr>
              <p:nvPr/>
            </p:nvSpPr>
            <p:spPr>
              <a:xfrm>
                <a:off x="5179848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TabGroup"/>
          <p:cNvGrpSpPr/>
          <p:nvPr>
            <p:custDataLst>
              <p:custData r:id="rId5"/>
            </p:custDataLst>
          </p:nvPr>
        </p:nvGrpSpPr>
        <p:grpSpPr>
          <a:xfrm>
            <a:off x="2107788" y="2350060"/>
            <a:ext cx="9725624" cy="1851891"/>
            <a:chOff x="3138993" y="2600325"/>
            <a:chExt cx="3513043" cy="2017394"/>
          </a:xfrm>
        </p:grpSpPr>
        <p:sp>
          <p:nvSpPr>
            <p:cNvPr id="21" name="Container"/>
            <p:cNvSpPr>
              <a:spLocks/>
            </p:cNvSpPr>
            <p:nvPr/>
          </p:nvSpPr>
          <p:spPr>
            <a:xfrm>
              <a:off x="3138993" y="2868845"/>
              <a:ext cx="3513043" cy="174887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2" name="Group 5"/>
            <p:cNvGrpSpPr/>
            <p:nvPr/>
          </p:nvGrpSpPr>
          <p:grpSpPr>
            <a:xfrm>
              <a:off x="3159141" y="2600325"/>
              <a:ext cx="325276" cy="268521"/>
              <a:chOff x="3450533" y="2698423"/>
              <a:chExt cx="210537" cy="229108"/>
            </a:xfrm>
          </p:grpSpPr>
          <p:sp>
            <p:nvSpPr>
              <p:cNvPr id="23" name="ActiveTab"/>
              <p:cNvSpPr txBox="1">
                <a:spLocks/>
              </p:cNvSpPr>
              <p:nvPr/>
            </p:nvSpPr>
            <p:spPr>
              <a:xfrm>
                <a:off x="3450533" y="2698423"/>
                <a:ext cx="210537" cy="22910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altLang="zh-CN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CH1</a:t>
                </a:r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设置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TabLine"/>
              <p:cNvSpPr>
                <a:spLocks/>
              </p:cNvSpPr>
              <p:nvPr/>
            </p:nvSpPr>
            <p:spPr>
              <a:xfrm>
                <a:off x="3452787" y="2927531"/>
                <a:ext cx="206025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381198" y="3025152"/>
            <a:ext cx="6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测试类型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>
            <a:off x="1044745" y="3150932"/>
            <a:ext cx="954860" cy="14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CheckBoxChecked"/>
          <p:cNvGrpSpPr/>
          <p:nvPr>
            <p:custDataLst>
              <p:custData r:id="rId6"/>
            </p:custDataLst>
          </p:nvPr>
        </p:nvGrpSpPr>
        <p:grpSpPr>
          <a:xfrm>
            <a:off x="2198737" y="3916516"/>
            <a:ext cx="865304" cy="230832"/>
            <a:chOff x="4317072" y="3312427"/>
            <a:chExt cx="865304" cy="230832"/>
          </a:xfrm>
        </p:grpSpPr>
        <p:grpSp>
          <p:nvGrpSpPr>
            <p:cNvPr id="30" name="Group 2"/>
            <p:cNvGrpSpPr/>
            <p:nvPr/>
          </p:nvGrpSpPr>
          <p:grpSpPr>
            <a:xfrm>
              <a:off x="4354457" y="3312427"/>
              <a:ext cx="827919" cy="230832"/>
              <a:chOff x="5179828" y="2087451"/>
              <a:chExt cx="775923" cy="216403"/>
            </a:xfrm>
          </p:grpSpPr>
          <p:sp>
            <p:nvSpPr>
              <p:cNvPr id="32" name="Content"/>
              <p:cNvSpPr txBox="1">
                <a:spLocks/>
              </p:cNvSpPr>
              <p:nvPr/>
            </p:nvSpPr>
            <p:spPr>
              <a:xfrm>
                <a:off x="5179828" y="2087451"/>
                <a:ext cx="77592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自动关闭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CheckBox"/>
              <p:cNvSpPr>
                <a:spLocks/>
              </p:cNvSpPr>
              <p:nvPr/>
            </p:nvSpPr>
            <p:spPr>
              <a:xfrm>
                <a:off x="5179828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Content"/>
          <p:cNvSpPr txBox="1"/>
          <p:nvPr>
            <p:custDataLst>
              <p:custData r:id="rId7"/>
            </p:custDataLst>
          </p:nvPr>
        </p:nvSpPr>
        <p:spPr>
          <a:xfrm>
            <a:off x="2176703" y="297159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输出类型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8" name="DropdownBox"/>
          <p:cNvGrpSpPr/>
          <p:nvPr>
            <p:custDataLst>
              <p:custData r:id="rId8"/>
            </p:custDataLst>
          </p:nvPr>
        </p:nvGrpSpPr>
        <p:grpSpPr>
          <a:xfrm>
            <a:off x="2942313" y="2972715"/>
            <a:ext cx="1097652" cy="228600"/>
            <a:chOff x="4016824" y="3329200"/>
            <a:chExt cx="1097652" cy="228600"/>
          </a:xfrm>
        </p:grpSpPr>
        <p:sp>
          <p:nvSpPr>
            <p:cNvPr id="3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电压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204944" y="3249766"/>
            <a:ext cx="1821862" cy="230832"/>
            <a:chOff x="2577185" y="3222585"/>
            <a:chExt cx="1821862" cy="230832"/>
          </a:xfrm>
        </p:grpSpPr>
        <p:sp>
          <p:nvSpPr>
            <p:cNvPr id="57" name="Content"/>
            <p:cNvSpPr txBox="1"/>
            <p:nvPr>
              <p:custDataLst>
                <p:custData r:id="rId12"/>
              </p:custDataLst>
            </p:nvPr>
          </p:nvSpPr>
          <p:spPr>
            <a:xfrm>
              <a:off x="2577185" y="3222585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电压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ontent"/>
            <p:cNvSpPr/>
            <p:nvPr>
              <p:custDataLst>
                <p:custData r:id="rId13"/>
              </p:custDataLst>
            </p:nvPr>
          </p:nvSpPr>
          <p:spPr>
            <a:xfrm>
              <a:off x="3301395" y="3223701"/>
              <a:ext cx="109765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10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V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089353" y="3249766"/>
            <a:ext cx="1821862" cy="230832"/>
            <a:chOff x="2577185" y="3222585"/>
            <a:chExt cx="1821862" cy="230832"/>
          </a:xfrm>
        </p:grpSpPr>
        <p:sp>
          <p:nvSpPr>
            <p:cNvPr id="62" name="Content"/>
            <p:cNvSpPr txBox="1"/>
            <p:nvPr>
              <p:custDataLst>
                <p:custData r:id="rId10"/>
              </p:custDataLst>
            </p:nvPr>
          </p:nvSpPr>
          <p:spPr>
            <a:xfrm>
              <a:off x="2577185" y="3222585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电流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ontent"/>
            <p:cNvSpPr/>
            <p:nvPr>
              <p:custDataLst>
                <p:custData r:id="rId11"/>
              </p:custDataLst>
            </p:nvPr>
          </p:nvSpPr>
          <p:spPr>
            <a:xfrm>
              <a:off x="3301395" y="3223701"/>
              <a:ext cx="109765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CheckBoxChecked"/>
          <p:cNvGrpSpPr/>
          <p:nvPr>
            <p:custDataLst>
              <p:custData r:id="rId9"/>
            </p:custDataLst>
          </p:nvPr>
        </p:nvGrpSpPr>
        <p:grpSpPr>
          <a:xfrm>
            <a:off x="3085102" y="3907163"/>
            <a:ext cx="865307" cy="230832"/>
            <a:chOff x="4317072" y="3312427"/>
            <a:chExt cx="865307" cy="230832"/>
          </a:xfrm>
        </p:grpSpPr>
        <p:grpSp>
          <p:nvGrpSpPr>
            <p:cNvPr id="43" name="Group 2"/>
            <p:cNvGrpSpPr/>
            <p:nvPr/>
          </p:nvGrpSpPr>
          <p:grpSpPr>
            <a:xfrm>
              <a:off x="4354457" y="3312427"/>
              <a:ext cx="827922" cy="230832"/>
              <a:chOff x="5179822" y="2087451"/>
              <a:chExt cx="775925" cy="216403"/>
            </a:xfrm>
          </p:grpSpPr>
          <p:sp>
            <p:nvSpPr>
              <p:cNvPr id="45" name="Content"/>
              <p:cNvSpPr txBox="1">
                <a:spLocks/>
              </p:cNvSpPr>
              <p:nvPr/>
            </p:nvSpPr>
            <p:spPr>
              <a:xfrm>
                <a:off x="5179822" y="2087451"/>
                <a:ext cx="77592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通道使能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CheckBox"/>
              <p:cNvSpPr>
                <a:spLocks/>
              </p:cNvSpPr>
              <p:nvPr/>
            </p:nvSpPr>
            <p:spPr>
              <a:xfrm>
                <a:off x="5179822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ActiveTab"/>
          <p:cNvSpPr txBox="1">
            <a:spLocks/>
          </p:cNvSpPr>
          <p:nvPr/>
        </p:nvSpPr>
        <p:spPr>
          <a:xfrm>
            <a:off x="3057347" y="2348943"/>
            <a:ext cx="900505" cy="246492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altLang="zh-CN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CH2</a:t>
            </a:r>
            <a:r>
              <a:rPr lang="zh-CN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设置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ActiveTab"/>
          <p:cNvSpPr txBox="1">
            <a:spLocks/>
          </p:cNvSpPr>
          <p:nvPr/>
        </p:nvSpPr>
        <p:spPr>
          <a:xfrm>
            <a:off x="3965506" y="2358256"/>
            <a:ext cx="900505" cy="246492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altLang="zh-CN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CH3</a:t>
            </a:r>
            <a:r>
              <a:rPr lang="zh-CN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设置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ActiveTab"/>
          <p:cNvSpPr txBox="1">
            <a:spLocks/>
          </p:cNvSpPr>
          <p:nvPr/>
        </p:nvSpPr>
        <p:spPr>
          <a:xfrm>
            <a:off x="4875078" y="2358256"/>
            <a:ext cx="900505" cy="246492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altLang="zh-CN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CH4</a:t>
            </a:r>
            <a:r>
              <a:rPr lang="zh-CN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设置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TabGroup"/>
          <p:cNvGrpSpPr/>
          <p:nvPr>
            <p:custDataLst>
              <p:custData r:id="rId1"/>
            </p:custDataLst>
          </p:nvPr>
        </p:nvGrpSpPr>
        <p:grpSpPr>
          <a:xfrm>
            <a:off x="589902" y="479365"/>
            <a:ext cx="10644155" cy="2674382"/>
            <a:chOff x="3138993" y="2600332"/>
            <a:chExt cx="3513043" cy="2017387"/>
          </a:xfrm>
        </p:grpSpPr>
        <p:sp>
          <p:nvSpPr>
            <p:cNvPr id="4" name="Container"/>
            <p:cNvSpPr>
              <a:spLocks/>
            </p:cNvSpPr>
            <p:nvPr/>
          </p:nvSpPr>
          <p:spPr>
            <a:xfrm>
              <a:off x="3138993" y="2786269"/>
              <a:ext cx="3513043" cy="183145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5"/>
            <p:cNvGrpSpPr/>
            <p:nvPr/>
          </p:nvGrpSpPr>
          <p:grpSpPr>
            <a:xfrm>
              <a:off x="3157393" y="2600332"/>
              <a:ext cx="297206" cy="185938"/>
              <a:chOff x="3449410" y="2698423"/>
              <a:chExt cx="192369" cy="158646"/>
            </a:xfrm>
          </p:grpSpPr>
          <p:sp>
            <p:nvSpPr>
              <p:cNvPr id="9" name="ActiveTab"/>
              <p:cNvSpPr txBox="1">
                <a:spLocks/>
              </p:cNvSpPr>
              <p:nvPr/>
            </p:nvSpPr>
            <p:spPr>
              <a:xfrm>
                <a:off x="3449410" y="2698423"/>
                <a:ext cx="192369" cy="15864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基本设置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TabLine"/>
              <p:cNvSpPr>
                <a:spLocks/>
              </p:cNvSpPr>
              <p:nvPr/>
            </p:nvSpPr>
            <p:spPr>
              <a:xfrm>
                <a:off x="3451471" y="2857069"/>
                <a:ext cx="188246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" name="Content"/>
          <p:cNvSpPr txBox="1"/>
          <p:nvPr>
            <p:custDataLst>
              <p:custData r:id="rId2"/>
            </p:custDataLst>
          </p:nvPr>
        </p:nvSpPr>
        <p:spPr>
          <a:xfrm>
            <a:off x="685048" y="856919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被测物类型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DropdownBox"/>
          <p:cNvGrpSpPr/>
          <p:nvPr>
            <p:custDataLst>
              <p:custData r:id="rId3"/>
            </p:custDataLst>
          </p:nvPr>
        </p:nvGrpSpPr>
        <p:grpSpPr>
          <a:xfrm>
            <a:off x="1587949" y="874713"/>
            <a:ext cx="1232590" cy="228599"/>
            <a:chOff x="4016824" y="3329207"/>
            <a:chExt cx="1097652" cy="168478"/>
          </a:xfrm>
        </p:grpSpPr>
        <p:sp>
          <p:nvSpPr>
            <p:cNvPr id="13" name="Content"/>
            <p:cNvSpPr>
              <a:spLocks/>
            </p:cNvSpPr>
            <p:nvPr/>
          </p:nvSpPr>
          <p:spPr>
            <a:xfrm>
              <a:off x="4016824" y="3329207"/>
              <a:ext cx="1097652" cy="1684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放大器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DownArrow"/>
            <p:cNvSpPr>
              <a:spLocks noChangeAspect="1"/>
            </p:cNvSpPr>
            <p:nvPr/>
          </p:nvSpPr>
          <p:spPr>
            <a:xfrm rot="10800000">
              <a:off x="5005150" y="3403644"/>
              <a:ext cx="72406" cy="3594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8772824" y="955917"/>
            <a:ext cx="2318657" cy="2116098"/>
          </a:xfrm>
          <a:prstGeom prst="rect">
            <a:avLst/>
          </a:prstGeom>
          <a:solidFill>
            <a:srgbClr val="F0F0F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685048" y="1226075"/>
            <a:ext cx="4250958" cy="230832"/>
            <a:chOff x="685048" y="1226075"/>
            <a:chExt cx="4250958" cy="230832"/>
          </a:xfrm>
        </p:grpSpPr>
        <p:sp>
          <p:nvSpPr>
            <p:cNvPr id="20" name="Content"/>
            <p:cNvSpPr txBox="1"/>
            <p:nvPr>
              <p:custDataLst>
                <p:custData r:id="rId42"/>
              </p:custDataLst>
            </p:nvPr>
          </p:nvSpPr>
          <p:spPr>
            <a:xfrm>
              <a:off x="685048" y="1226075"/>
              <a:ext cx="80021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起始频率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Content"/>
            <p:cNvSpPr/>
            <p:nvPr>
              <p:custDataLst>
                <p:custData r:id="rId43"/>
              </p:custDataLst>
            </p:nvPr>
          </p:nvSpPr>
          <p:spPr>
            <a:xfrm>
              <a:off x="1580413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/>
            <p:cNvSpPr txBox="1"/>
            <p:nvPr>
              <p:custDataLst>
                <p:custData r:id="rId44"/>
              </p:custDataLst>
            </p:nvPr>
          </p:nvSpPr>
          <p:spPr>
            <a:xfrm>
              <a:off x="2820539" y="1226075"/>
              <a:ext cx="80021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截止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频率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/>
            <p:cNvSpPr/>
            <p:nvPr>
              <p:custDataLst>
                <p:custData r:id="rId45"/>
              </p:custDataLst>
            </p:nvPr>
          </p:nvSpPr>
          <p:spPr>
            <a:xfrm>
              <a:off x="3715904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" name="Content"/>
          <p:cNvSpPr txBox="1"/>
          <p:nvPr>
            <p:custDataLst>
              <p:custData r:id="rId4"/>
            </p:custDataLst>
          </p:nvPr>
        </p:nvSpPr>
        <p:spPr>
          <a:xfrm>
            <a:off x="695791" y="2247697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点数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/>
          <p:nvPr>
            <p:custDataLst>
              <p:custData r:id="rId5"/>
            </p:custDataLst>
          </p:nvPr>
        </p:nvSpPr>
        <p:spPr>
          <a:xfrm>
            <a:off x="1580413" y="224991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7" name="CheckBoxChecked"/>
          <p:cNvGrpSpPr/>
          <p:nvPr>
            <p:custDataLst>
              <p:custData r:id="rId6"/>
            </p:custDataLst>
          </p:nvPr>
        </p:nvGrpSpPr>
        <p:grpSpPr>
          <a:xfrm>
            <a:off x="806392" y="2573423"/>
            <a:ext cx="557529" cy="230832"/>
            <a:chOff x="4317072" y="3312427"/>
            <a:chExt cx="557529" cy="230832"/>
          </a:xfrm>
        </p:grpSpPr>
        <p:grpSp>
          <p:nvGrpSpPr>
            <p:cNvPr id="28" name="Group 2"/>
            <p:cNvGrpSpPr/>
            <p:nvPr/>
          </p:nvGrpSpPr>
          <p:grpSpPr>
            <a:xfrm>
              <a:off x="4354457" y="3312427"/>
              <a:ext cx="520144" cy="230832"/>
              <a:chOff x="5179846" y="2087451"/>
              <a:chExt cx="487479" cy="216403"/>
            </a:xfrm>
          </p:grpSpPr>
          <p:sp>
            <p:nvSpPr>
              <p:cNvPr id="30" name="Content"/>
              <p:cNvSpPr txBox="1">
                <a:spLocks/>
              </p:cNvSpPr>
              <p:nvPr/>
            </p:nvSpPr>
            <p:spPr>
              <a:xfrm>
                <a:off x="5179846" y="2087451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平均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CheckBox"/>
              <p:cNvSpPr>
                <a:spLocks/>
              </p:cNvSpPr>
              <p:nvPr/>
            </p:nvSpPr>
            <p:spPr>
              <a:xfrm>
                <a:off x="517984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Content"/>
          <p:cNvSpPr/>
          <p:nvPr>
            <p:custDataLst>
              <p:custData r:id="rId7"/>
            </p:custDataLst>
          </p:nvPr>
        </p:nvSpPr>
        <p:spPr>
          <a:xfrm>
            <a:off x="1577026" y="257565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 txBox="1"/>
          <p:nvPr>
            <p:custDataLst>
              <p:custData r:id="rId8"/>
            </p:custDataLst>
          </p:nvPr>
        </p:nvSpPr>
        <p:spPr>
          <a:xfrm>
            <a:off x="2831282" y="2245477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中频带宽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9"/>
            </p:custDataLst>
          </p:nvPr>
        </p:nvSpPr>
        <p:spPr>
          <a:xfrm>
            <a:off x="3715904" y="224769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5" name="CheckBoxChecked"/>
          <p:cNvGrpSpPr/>
          <p:nvPr>
            <p:custDataLst>
              <p:custData r:id="rId10"/>
            </p:custDataLst>
          </p:nvPr>
        </p:nvGrpSpPr>
        <p:grpSpPr>
          <a:xfrm>
            <a:off x="806392" y="2843831"/>
            <a:ext cx="865301" cy="230832"/>
            <a:chOff x="4317072" y="3312427"/>
            <a:chExt cx="865301" cy="230832"/>
          </a:xfrm>
        </p:grpSpPr>
        <p:grpSp>
          <p:nvGrpSpPr>
            <p:cNvPr id="36" name="Group 2"/>
            <p:cNvGrpSpPr/>
            <p:nvPr/>
          </p:nvGrpSpPr>
          <p:grpSpPr>
            <a:xfrm>
              <a:off x="4354459" y="3312427"/>
              <a:ext cx="827914" cy="230832"/>
              <a:chOff x="5179826" y="2087451"/>
              <a:chExt cx="775918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5179826" y="2087451"/>
                <a:ext cx="77591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下变频器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5179827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Content"/>
          <p:cNvSpPr txBox="1"/>
          <p:nvPr>
            <p:custDataLst>
              <p:custData r:id="rId11"/>
            </p:custDataLst>
          </p:nvPr>
        </p:nvSpPr>
        <p:spPr>
          <a:xfrm>
            <a:off x="1847752" y="2843831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变频频率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12"/>
            </p:custDataLst>
          </p:nvPr>
        </p:nvSpPr>
        <p:spPr>
          <a:xfrm>
            <a:off x="2824030" y="284494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2" name="CheckBoxChecked"/>
          <p:cNvGrpSpPr/>
          <p:nvPr>
            <p:custDataLst>
              <p:custData r:id="rId13"/>
            </p:custDataLst>
          </p:nvPr>
        </p:nvGrpSpPr>
        <p:grpSpPr>
          <a:xfrm>
            <a:off x="4220190" y="2843831"/>
            <a:ext cx="865307" cy="230832"/>
            <a:chOff x="4317072" y="3312427"/>
            <a:chExt cx="865307" cy="230832"/>
          </a:xfrm>
        </p:grpSpPr>
        <p:grpSp>
          <p:nvGrpSpPr>
            <p:cNvPr id="43" name="Group 2"/>
            <p:cNvGrpSpPr/>
            <p:nvPr/>
          </p:nvGrpSpPr>
          <p:grpSpPr>
            <a:xfrm>
              <a:off x="4354457" y="3312427"/>
              <a:ext cx="827922" cy="230832"/>
              <a:chOff x="5179820" y="2087451"/>
              <a:chExt cx="775925" cy="216403"/>
            </a:xfrm>
          </p:grpSpPr>
          <p:sp>
            <p:nvSpPr>
              <p:cNvPr id="45" name="Content"/>
              <p:cNvSpPr txBox="1">
                <a:spLocks/>
              </p:cNvSpPr>
              <p:nvPr/>
            </p:nvSpPr>
            <p:spPr>
              <a:xfrm>
                <a:off x="5179820" y="2087451"/>
                <a:ext cx="77592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本振控制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CheckBox"/>
              <p:cNvSpPr>
                <a:spLocks/>
              </p:cNvSpPr>
              <p:nvPr/>
            </p:nvSpPr>
            <p:spPr>
              <a:xfrm>
                <a:off x="5179820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TabGroup"/>
          <p:cNvGrpSpPr/>
          <p:nvPr>
            <p:custDataLst>
              <p:custData r:id="rId14"/>
            </p:custDataLst>
          </p:nvPr>
        </p:nvGrpSpPr>
        <p:grpSpPr>
          <a:xfrm>
            <a:off x="589902" y="3570117"/>
            <a:ext cx="10644155" cy="2674382"/>
            <a:chOff x="3138993" y="2600332"/>
            <a:chExt cx="3513043" cy="2017387"/>
          </a:xfrm>
        </p:grpSpPr>
        <p:sp>
          <p:nvSpPr>
            <p:cNvPr id="48" name="Container"/>
            <p:cNvSpPr>
              <a:spLocks/>
            </p:cNvSpPr>
            <p:nvPr/>
          </p:nvSpPr>
          <p:spPr>
            <a:xfrm>
              <a:off x="3138993" y="2786269"/>
              <a:ext cx="3513043" cy="183145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9" name="Group 5"/>
            <p:cNvGrpSpPr/>
            <p:nvPr/>
          </p:nvGrpSpPr>
          <p:grpSpPr>
            <a:xfrm>
              <a:off x="3157393" y="2600332"/>
              <a:ext cx="297206" cy="185938"/>
              <a:chOff x="3449410" y="2698423"/>
              <a:chExt cx="192369" cy="158646"/>
            </a:xfrm>
          </p:grpSpPr>
          <p:sp>
            <p:nvSpPr>
              <p:cNvPr id="50" name="ActiveTab"/>
              <p:cNvSpPr txBox="1">
                <a:spLocks/>
              </p:cNvSpPr>
              <p:nvPr/>
            </p:nvSpPr>
            <p:spPr>
              <a:xfrm>
                <a:off x="3449410" y="2698423"/>
                <a:ext cx="192369" cy="15864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基本设置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TabLine"/>
              <p:cNvSpPr>
                <a:spLocks/>
              </p:cNvSpPr>
              <p:nvPr/>
            </p:nvSpPr>
            <p:spPr>
              <a:xfrm>
                <a:off x="3451471" y="2857069"/>
                <a:ext cx="188246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Content"/>
          <p:cNvSpPr txBox="1"/>
          <p:nvPr>
            <p:custDataLst>
              <p:custData r:id="rId15"/>
            </p:custDataLst>
          </p:nvPr>
        </p:nvSpPr>
        <p:spPr>
          <a:xfrm>
            <a:off x="685048" y="3947671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被测物类型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DropdownBox"/>
          <p:cNvGrpSpPr/>
          <p:nvPr>
            <p:custDataLst>
              <p:custData r:id="rId16"/>
            </p:custDataLst>
          </p:nvPr>
        </p:nvGrpSpPr>
        <p:grpSpPr>
          <a:xfrm>
            <a:off x="1587949" y="3965465"/>
            <a:ext cx="1232590" cy="228599"/>
            <a:chOff x="4016824" y="3329207"/>
            <a:chExt cx="1097652" cy="168478"/>
          </a:xfrm>
        </p:grpSpPr>
        <p:sp>
          <p:nvSpPr>
            <p:cNvPr id="54" name="Content"/>
            <p:cNvSpPr>
              <a:spLocks/>
            </p:cNvSpPr>
            <p:nvPr/>
          </p:nvSpPr>
          <p:spPr>
            <a:xfrm>
              <a:off x="4016824" y="3329207"/>
              <a:ext cx="1097652" cy="1684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变频器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DownArrow"/>
            <p:cNvSpPr>
              <a:spLocks noChangeAspect="1"/>
            </p:cNvSpPr>
            <p:nvPr/>
          </p:nvSpPr>
          <p:spPr>
            <a:xfrm rot="10800000">
              <a:off x="5005150" y="3403644"/>
              <a:ext cx="72406" cy="3594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7" name="矩形 56"/>
          <p:cNvSpPr/>
          <p:nvPr/>
        </p:nvSpPr>
        <p:spPr>
          <a:xfrm>
            <a:off x="8738118" y="4063087"/>
            <a:ext cx="2318657" cy="2116098"/>
          </a:xfrm>
          <a:prstGeom prst="rect">
            <a:avLst/>
          </a:prstGeom>
          <a:solidFill>
            <a:srgbClr val="F0F0F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Content"/>
          <p:cNvSpPr txBox="1"/>
          <p:nvPr>
            <p:custDataLst>
              <p:custData r:id="rId17"/>
            </p:custDataLst>
          </p:nvPr>
        </p:nvSpPr>
        <p:spPr>
          <a:xfrm>
            <a:off x="685048" y="4316827"/>
            <a:ext cx="65915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RF</a:t>
            </a:r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频率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8"/>
            </p:custDataLst>
          </p:nvPr>
        </p:nvSpPr>
        <p:spPr>
          <a:xfrm>
            <a:off x="1580413" y="43190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6" name="RadioButtonSelected"/>
          <p:cNvGrpSpPr/>
          <p:nvPr>
            <p:custDataLst>
              <p:custData r:id="rId19"/>
            </p:custDataLst>
          </p:nvPr>
        </p:nvGrpSpPr>
        <p:grpSpPr>
          <a:xfrm>
            <a:off x="2953070" y="3967994"/>
            <a:ext cx="827919" cy="230832"/>
            <a:chOff x="4356895" y="3334651"/>
            <a:chExt cx="827919" cy="230832"/>
          </a:xfrm>
        </p:grpSpPr>
        <p:sp>
          <p:nvSpPr>
            <p:cNvPr id="87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固定射频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8" name="Group 3"/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89" name="Circle"/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InnerCircle"/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1" name="RadioButtonSelected"/>
          <p:cNvGrpSpPr/>
          <p:nvPr>
            <p:custDataLst>
              <p:custData r:id="rId20"/>
            </p:custDataLst>
          </p:nvPr>
        </p:nvGrpSpPr>
        <p:grpSpPr>
          <a:xfrm>
            <a:off x="3875648" y="3967994"/>
            <a:ext cx="827919" cy="230832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固定本振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RadioButtonSelected"/>
          <p:cNvGrpSpPr/>
          <p:nvPr>
            <p:custDataLst>
              <p:custData r:id="rId21"/>
            </p:custDataLst>
          </p:nvPr>
        </p:nvGrpSpPr>
        <p:grpSpPr>
          <a:xfrm>
            <a:off x="4798226" y="3967994"/>
            <a:ext cx="827919" cy="230832"/>
            <a:chOff x="4356895" y="3334651"/>
            <a:chExt cx="827919" cy="230832"/>
          </a:xfrm>
        </p:grpSpPr>
        <p:sp>
          <p:nvSpPr>
            <p:cNvPr id="97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固定中频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1" name="图片 100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962571" y="4666945"/>
            <a:ext cx="1939164" cy="906276"/>
          </a:xfrm>
          <a:prstGeom prst="rect">
            <a:avLst/>
          </a:prstGeom>
        </p:spPr>
      </p:pic>
      <p:grpSp>
        <p:nvGrpSpPr>
          <p:cNvPr id="102" name="组合 101"/>
          <p:cNvGrpSpPr/>
          <p:nvPr/>
        </p:nvGrpSpPr>
        <p:grpSpPr>
          <a:xfrm>
            <a:off x="8912646" y="1598384"/>
            <a:ext cx="1969600" cy="864000"/>
            <a:chOff x="8912646" y="1598384"/>
            <a:chExt cx="1969600" cy="864000"/>
          </a:xfrm>
        </p:grpSpPr>
        <p:sp>
          <p:nvSpPr>
            <p:cNvPr id="15" name="流程图: 摘录 14"/>
            <p:cNvSpPr/>
            <p:nvPr/>
          </p:nvSpPr>
          <p:spPr>
            <a:xfrm rot="5400000">
              <a:off x="9465446" y="1526384"/>
              <a:ext cx="864000" cy="1008000"/>
            </a:xfrm>
            <a:prstGeom prst="flowChartExtra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5" idx="2"/>
            </p:cNvCxnSpPr>
            <p:nvPr/>
          </p:nvCxnSpPr>
          <p:spPr>
            <a:xfrm flipH="1">
              <a:off x="8912646" y="2030384"/>
              <a:ext cx="480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0401446" y="2030384"/>
              <a:ext cx="480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Content"/>
          <p:cNvSpPr txBox="1"/>
          <p:nvPr>
            <p:custDataLst>
              <p:custData r:id="rId22"/>
            </p:custDataLst>
          </p:nvPr>
        </p:nvSpPr>
        <p:spPr>
          <a:xfrm>
            <a:off x="712351" y="5269365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点数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23"/>
            </p:custDataLst>
          </p:nvPr>
        </p:nvSpPr>
        <p:spPr>
          <a:xfrm>
            <a:off x="1596973" y="527158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5" name="CheckBoxChecked"/>
          <p:cNvGrpSpPr/>
          <p:nvPr>
            <p:custDataLst>
              <p:custData r:id="rId24"/>
            </p:custDataLst>
          </p:nvPr>
        </p:nvGrpSpPr>
        <p:grpSpPr>
          <a:xfrm>
            <a:off x="822952" y="5585760"/>
            <a:ext cx="557529" cy="230832"/>
            <a:chOff x="4317072" y="3312427"/>
            <a:chExt cx="557529" cy="230832"/>
          </a:xfrm>
        </p:grpSpPr>
        <p:grpSp>
          <p:nvGrpSpPr>
            <p:cNvPr id="106" name="Group 2"/>
            <p:cNvGrpSpPr/>
            <p:nvPr/>
          </p:nvGrpSpPr>
          <p:grpSpPr>
            <a:xfrm>
              <a:off x="4354457" y="3312427"/>
              <a:ext cx="520144" cy="230832"/>
              <a:chOff x="5179846" y="2087451"/>
              <a:chExt cx="487479" cy="216403"/>
            </a:xfrm>
          </p:grpSpPr>
          <p:sp>
            <p:nvSpPr>
              <p:cNvPr id="108" name="Content"/>
              <p:cNvSpPr txBox="1">
                <a:spLocks/>
              </p:cNvSpPr>
              <p:nvPr/>
            </p:nvSpPr>
            <p:spPr>
              <a:xfrm>
                <a:off x="5179846" y="2087451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平均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CheckBox"/>
              <p:cNvSpPr>
                <a:spLocks/>
              </p:cNvSpPr>
              <p:nvPr/>
            </p:nvSpPr>
            <p:spPr>
              <a:xfrm>
                <a:off x="517984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0" name="Content"/>
          <p:cNvSpPr/>
          <p:nvPr>
            <p:custDataLst>
              <p:custData r:id="rId25"/>
            </p:custDataLst>
          </p:nvPr>
        </p:nvSpPr>
        <p:spPr>
          <a:xfrm>
            <a:off x="1593586" y="55879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1" name="Content"/>
          <p:cNvSpPr txBox="1"/>
          <p:nvPr>
            <p:custDataLst>
              <p:custData r:id="rId26"/>
            </p:custDataLst>
          </p:nvPr>
        </p:nvSpPr>
        <p:spPr>
          <a:xfrm>
            <a:off x="2847842" y="5267145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中频带宽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/>
          <p:nvPr>
            <p:custDataLst>
              <p:custData r:id="rId27"/>
            </p:custDataLst>
          </p:nvPr>
        </p:nvSpPr>
        <p:spPr>
          <a:xfrm>
            <a:off x="3732464" y="52693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3" name="CheckBoxChecked"/>
          <p:cNvGrpSpPr/>
          <p:nvPr>
            <p:custDataLst>
              <p:custData r:id="rId28"/>
            </p:custDataLst>
          </p:nvPr>
        </p:nvGrpSpPr>
        <p:grpSpPr>
          <a:xfrm>
            <a:off x="822952" y="5898698"/>
            <a:ext cx="865301" cy="230832"/>
            <a:chOff x="4317072" y="3312427"/>
            <a:chExt cx="865301" cy="230832"/>
          </a:xfrm>
        </p:grpSpPr>
        <p:grpSp>
          <p:nvGrpSpPr>
            <p:cNvPr id="114" name="Group 2"/>
            <p:cNvGrpSpPr/>
            <p:nvPr/>
          </p:nvGrpSpPr>
          <p:grpSpPr>
            <a:xfrm>
              <a:off x="4354459" y="3312427"/>
              <a:ext cx="827914" cy="230832"/>
              <a:chOff x="5179826" y="2087451"/>
              <a:chExt cx="775918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5179826" y="2087451"/>
                <a:ext cx="77591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下变频器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5179827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Content"/>
          <p:cNvSpPr txBox="1"/>
          <p:nvPr>
            <p:custDataLst>
              <p:custData r:id="rId29"/>
            </p:custDataLst>
          </p:nvPr>
        </p:nvSpPr>
        <p:spPr>
          <a:xfrm>
            <a:off x="1864312" y="5898698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变频频率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>
            <p:custDataLst>
              <p:custData r:id="rId30"/>
            </p:custDataLst>
          </p:nvPr>
        </p:nvSpPr>
        <p:spPr>
          <a:xfrm>
            <a:off x="2840590" y="589981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0" name="CheckBoxChecked"/>
          <p:cNvGrpSpPr/>
          <p:nvPr>
            <p:custDataLst>
              <p:custData r:id="rId31"/>
            </p:custDataLst>
          </p:nvPr>
        </p:nvGrpSpPr>
        <p:grpSpPr>
          <a:xfrm>
            <a:off x="4236750" y="5898698"/>
            <a:ext cx="865307" cy="230832"/>
            <a:chOff x="4317072" y="3312427"/>
            <a:chExt cx="865307" cy="230832"/>
          </a:xfrm>
        </p:grpSpPr>
        <p:grpSp>
          <p:nvGrpSpPr>
            <p:cNvPr id="121" name="Group 2"/>
            <p:cNvGrpSpPr/>
            <p:nvPr/>
          </p:nvGrpSpPr>
          <p:grpSpPr>
            <a:xfrm>
              <a:off x="4354457" y="3312427"/>
              <a:ext cx="827922" cy="230832"/>
              <a:chOff x="5179820" y="2087451"/>
              <a:chExt cx="775925" cy="216403"/>
            </a:xfrm>
          </p:grpSpPr>
          <p:sp>
            <p:nvSpPr>
              <p:cNvPr id="123" name="Content"/>
              <p:cNvSpPr txBox="1">
                <a:spLocks/>
              </p:cNvSpPr>
              <p:nvPr/>
            </p:nvSpPr>
            <p:spPr>
              <a:xfrm>
                <a:off x="5179820" y="2087451"/>
                <a:ext cx="77592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本振控制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CheckBox"/>
              <p:cNvSpPr>
                <a:spLocks/>
              </p:cNvSpPr>
              <p:nvPr/>
            </p:nvSpPr>
            <p:spPr>
              <a:xfrm>
                <a:off x="5179820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2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组合 125"/>
          <p:cNvGrpSpPr/>
          <p:nvPr/>
        </p:nvGrpSpPr>
        <p:grpSpPr>
          <a:xfrm>
            <a:off x="695791" y="4625382"/>
            <a:ext cx="4250958" cy="230832"/>
            <a:chOff x="685048" y="1226075"/>
            <a:chExt cx="4250958" cy="230832"/>
          </a:xfrm>
        </p:grpSpPr>
        <p:sp>
          <p:nvSpPr>
            <p:cNvPr id="127" name="Content"/>
            <p:cNvSpPr txBox="1"/>
            <p:nvPr>
              <p:custDataLst>
                <p:custData r:id="rId38"/>
              </p:custDataLst>
            </p:nvPr>
          </p:nvSpPr>
          <p:spPr>
            <a:xfrm>
              <a:off x="685048" y="1226075"/>
              <a:ext cx="6747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起始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8" name="Content"/>
            <p:cNvSpPr/>
            <p:nvPr>
              <p:custDataLst>
                <p:custData r:id="rId39"/>
              </p:custDataLst>
            </p:nvPr>
          </p:nvSpPr>
          <p:spPr>
            <a:xfrm>
              <a:off x="1580413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Content"/>
            <p:cNvSpPr txBox="1"/>
            <p:nvPr>
              <p:custDataLst>
                <p:custData r:id="rId40"/>
              </p:custDataLst>
            </p:nvPr>
          </p:nvSpPr>
          <p:spPr>
            <a:xfrm>
              <a:off x="2820539" y="1226075"/>
              <a:ext cx="6747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截止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0" name="Content"/>
            <p:cNvSpPr/>
            <p:nvPr>
              <p:custDataLst>
                <p:custData r:id="rId41"/>
              </p:custDataLst>
            </p:nvPr>
          </p:nvSpPr>
          <p:spPr>
            <a:xfrm>
              <a:off x="3715904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705803" y="4942085"/>
            <a:ext cx="4250958" cy="230832"/>
            <a:chOff x="685048" y="1226075"/>
            <a:chExt cx="4250958" cy="230832"/>
          </a:xfrm>
        </p:grpSpPr>
        <p:sp>
          <p:nvSpPr>
            <p:cNvPr id="132" name="Content"/>
            <p:cNvSpPr txBox="1"/>
            <p:nvPr>
              <p:custDataLst>
                <p:custData r:id="rId34"/>
              </p:custDataLst>
            </p:nvPr>
          </p:nvSpPr>
          <p:spPr>
            <a:xfrm>
              <a:off x="685048" y="1226075"/>
              <a:ext cx="60946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IF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起始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3" name="Content"/>
            <p:cNvSpPr/>
            <p:nvPr>
              <p:custDataLst>
                <p:custData r:id="rId35"/>
              </p:custDataLst>
            </p:nvPr>
          </p:nvSpPr>
          <p:spPr>
            <a:xfrm>
              <a:off x="1580413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Content"/>
            <p:cNvSpPr txBox="1"/>
            <p:nvPr>
              <p:custDataLst>
                <p:custData r:id="rId36"/>
              </p:custDataLst>
            </p:nvPr>
          </p:nvSpPr>
          <p:spPr>
            <a:xfrm>
              <a:off x="2820539" y="1226075"/>
              <a:ext cx="60946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IF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截止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/>
            <p:cNvSpPr/>
            <p:nvPr>
              <p:custDataLst>
                <p:custData r:id="rId37"/>
              </p:custDataLst>
            </p:nvPr>
          </p:nvSpPr>
          <p:spPr>
            <a:xfrm>
              <a:off x="3715904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6" name="Content"/>
          <p:cNvSpPr txBox="1"/>
          <p:nvPr>
            <p:custDataLst>
              <p:custData r:id="rId32"/>
            </p:custDataLst>
          </p:nvPr>
        </p:nvSpPr>
        <p:spPr>
          <a:xfrm>
            <a:off x="5756659" y="397275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边带设置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7" name="DropdownBox"/>
          <p:cNvGrpSpPr/>
          <p:nvPr>
            <p:custDataLst>
              <p:custData r:id="rId33"/>
            </p:custDataLst>
          </p:nvPr>
        </p:nvGrpSpPr>
        <p:grpSpPr>
          <a:xfrm>
            <a:off x="6659560" y="3973876"/>
            <a:ext cx="1232590" cy="228599"/>
            <a:chOff x="4016824" y="3329207"/>
            <a:chExt cx="1097652" cy="168478"/>
          </a:xfrm>
        </p:grpSpPr>
        <p:sp>
          <p:nvSpPr>
            <p:cNvPr id="138" name="Content"/>
            <p:cNvSpPr>
              <a:spLocks/>
            </p:cNvSpPr>
            <p:nvPr/>
          </p:nvSpPr>
          <p:spPr>
            <a:xfrm>
              <a:off x="4016824" y="3329207"/>
              <a:ext cx="1097652" cy="1684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LSB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9" name="DownArrow"/>
            <p:cNvSpPr>
              <a:spLocks noChangeAspect="1"/>
            </p:cNvSpPr>
            <p:nvPr/>
          </p:nvSpPr>
          <p:spPr>
            <a:xfrm rot="10800000">
              <a:off x="5005150" y="3403644"/>
              <a:ext cx="72406" cy="3594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299545" y="3421117"/>
            <a:ext cx="11493062" cy="3105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902" y="2867807"/>
            <a:ext cx="4689464" cy="28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TabGroup"/>
          <p:cNvGrpSpPr/>
          <p:nvPr>
            <p:custDataLst>
              <p:custData r:id="rId1"/>
            </p:custDataLst>
          </p:nvPr>
        </p:nvGrpSpPr>
        <p:grpSpPr>
          <a:xfrm>
            <a:off x="589902" y="3570117"/>
            <a:ext cx="10644155" cy="2674382"/>
            <a:chOff x="3138993" y="2600332"/>
            <a:chExt cx="3513043" cy="2017387"/>
          </a:xfrm>
        </p:grpSpPr>
        <p:sp>
          <p:nvSpPr>
            <p:cNvPr id="48" name="Container"/>
            <p:cNvSpPr>
              <a:spLocks/>
            </p:cNvSpPr>
            <p:nvPr/>
          </p:nvSpPr>
          <p:spPr>
            <a:xfrm>
              <a:off x="3138993" y="2786269"/>
              <a:ext cx="3513043" cy="183145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9" name="Group 5"/>
            <p:cNvGrpSpPr/>
            <p:nvPr/>
          </p:nvGrpSpPr>
          <p:grpSpPr>
            <a:xfrm>
              <a:off x="3157393" y="2600332"/>
              <a:ext cx="297206" cy="185938"/>
              <a:chOff x="3449410" y="2698423"/>
              <a:chExt cx="192369" cy="158646"/>
            </a:xfrm>
          </p:grpSpPr>
          <p:sp>
            <p:nvSpPr>
              <p:cNvPr id="50" name="ActiveTab"/>
              <p:cNvSpPr txBox="1">
                <a:spLocks/>
              </p:cNvSpPr>
              <p:nvPr/>
            </p:nvSpPr>
            <p:spPr>
              <a:xfrm>
                <a:off x="3449410" y="2698423"/>
                <a:ext cx="192369" cy="15864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基本设置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TabLine"/>
              <p:cNvSpPr>
                <a:spLocks/>
              </p:cNvSpPr>
              <p:nvPr/>
            </p:nvSpPr>
            <p:spPr>
              <a:xfrm>
                <a:off x="3451471" y="2857069"/>
                <a:ext cx="188246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Content"/>
          <p:cNvSpPr txBox="1"/>
          <p:nvPr>
            <p:custDataLst>
              <p:custData r:id="rId2"/>
            </p:custDataLst>
          </p:nvPr>
        </p:nvSpPr>
        <p:spPr>
          <a:xfrm>
            <a:off x="685048" y="3947671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被测物类型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DropdownBox"/>
          <p:cNvGrpSpPr/>
          <p:nvPr>
            <p:custDataLst>
              <p:custData r:id="rId3"/>
            </p:custDataLst>
          </p:nvPr>
        </p:nvGrpSpPr>
        <p:grpSpPr>
          <a:xfrm>
            <a:off x="1587949" y="3965465"/>
            <a:ext cx="1232590" cy="228599"/>
            <a:chOff x="4016824" y="3329207"/>
            <a:chExt cx="1097652" cy="168478"/>
          </a:xfrm>
        </p:grpSpPr>
        <p:sp>
          <p:nvSpPr>
            <p:cNvPr id="54" name="Content"/>
            <p:cNvSpPr>
              <a:spLocks/>
            </p:cNvSpPr>
            <p:nvPr/>
          </p:nvSpPr>
          <p:spPr>
            <a:xfrm>
              <a:off x="4016824" y="3329207"/>
              <a:ext cx="1097652" cy="1684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变频器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DownArrow"/>
            <p:cNvSpPr>
              <a:spLocks noChangeAspect="1"/>
            </p:cNvSpPr>
            <p:nvPr/>
          </p:nvSpPr>
          <p:spPr>
            <a:xfrm rot="10800000">
              <a:off x="5005150" y="3403644"/>
              <a:ext cx="72406" cy="3594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7" name="矩形 56"/>
          <p:cNvSpPr/>
          <p:nvPr/>
        </p:nvSpPr>
        <p:spPr>
          <a:xfrm>
            <a:off x="8738118" y="4063087"/>
            <a:ext cx="2318657" cy="2116098"/>
          </a:xfrm>
          <a:prstGeom prst="rect">
            <a:avLst/>
          </a:prstGeom>
          <a:solidFill>
            <a:srgbClr val="F0F0F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RadioButtonSelected"/>
          <p:cNvGrpSpPr/>
          <p:nvPr>
            <p:custDataLst>
              <p:custData r:id="rId4"/>
            </p:custDataLst>
          </p:nvPr>
        </p:nvGrpSpPr>
        <p:grpSpPr>
          <a:xfrm>
            <a:off x="2953070" y="3967994"/>
            <a:ext cx="827919" cy="230832"/>
            <a:chOff x="4356895" y="3334651"/>
            <a:chExt cx="827919" cy="230832"/>
          </a:xfrm>
        </p:grpSpPr>
        <p:sp>
          <p:nvSpPr>
            <p:cNvPr id="87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固定射频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8" name="Group 3"/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89" name="Circle"/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InnerCircle"/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1" name="RadioButtonSelected"/>
          <p:cNvGrpSpPr/>
          <p:nvPr>
            <p:custDataLst>
              <p:custData r:id="rId5"/>
            </p:custDataLst>
          </p:nvPr>
        </p:nvGrpSpPr>
        <p:grpSpPr>
          <a:xfrm>
            <a:off x="3875648" y="3967994"/>
            <a:ext cx="827919" cy="230832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固定本振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RadioButtonSelected"/>
          <p:cNvGrpSpPr/>
          <p:nvPr>
            <p:custDataLst>
              <p:custData r:id="rId6"/>
            </p:custDataLst>
          </p:nvPr>
        </p:nvGrpSpPr>
        <p:grpSpPr>
          <a:xfrm>
            <a:off x="4798226" y="3967994"/>
            <a:ext cx="827919" cy="230832"/>
            <a:chOff x="4356895" y="3334651"/>
            <a:chExt cx="827919" cy="230832"/>
          </a:xfrm>
        </p:grpSpPr>
        <p:sp>
          <p:nvSpPr>
            <p:cNvPr id="97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固定中频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Content"/>
          <p:cNvSpPr txBox="1"/>
          <p:nvPr>
            <p:custDataLst>
              <p:custData r:id="rId7"/>
            </p:custDataLst>
          </p:nvPr>
        </p:nvSpPr>
        <p:spPr>
          <a:xfrm>
            <a:off x="712351" y="5269365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点数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8"/>
            </p:custDataLst>
          </p:nvPr>
        </p:nvSpPr>
        <p:spPr>
          <a:xfrm>
            <a:off x="1596973" y="527158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5" name="CheckBoxChecked"/>
          <p:cNvGrpSpPr/>
          <p:nvPr>
            <p:custDataLst>
              <p:custData r:id="rId9"/>
            </p:custDataLst>
          </p:nvPr>
        </p:nvGrpSpPr>
        <p:grpSpPr>
          <a:xfrm>
            <a:off x="822952" y="5585760"/>
            <a:ext cx="557529" cy="230832"/>
            <a:chOff x="4317072" y="3312427"/>
            <a:chExt cx="557529" cy="230832"/>
          </a:xfrm>
        </p:grpSpPr>
        <p:grpSp>
          <p:nvGrpSpPr>
            <p:cNvPr id="106" name="Group 2"/>
            <p:cNvGrpSpPr/>
            <p:nvPr/>
          </p:nvGrpSpPr>
          <p:grpSpPr>
            <a:xfrm>
              <a:off x="4354457" y="3312427"/>
              <a:ext cx="520144" cy="230832"/>
              <a:chOff x="5179846" y="2087451"/>
              <a:chExt cx="487479" cy="216403"/>
            </a:xfrm>
          </p:grpSpPr>
          <p:sp>
            <p:nvSpPr>
              <p:cNvPr id="108" name="Content"/>
              <p:cNvSpPr txBox="1">
                <a:spLocks/>
              </p:cNvSpPr>
              <p:nvPr/>
            </p:nvSpPr>
            <p:spPr>
              <a:xfrm>
                <a:off x="5179846" y="2087451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平均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CheckBox"/>
              <p:cNvSpPr>
                <a:spLocks/>
              </p:cNvSpPr>
              <p:nvPr/>
            </p:nvSpPr>
            <p:spPr>
              <a:xfrm>
                <a:off x="517984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0" name="Content"/>
          <p:cNvSpPr/>
          <p:nvPr>
            <p:custDataLst>
              <p:custData r:id="rId10"/>
            </p:custDataLst>
          </p:nvPr>
        </p:nvSpPr>
        <p:spPr>
          <a:xfrm>
            <a:off x="1593586" y="55879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1" name="Content"/>
          <p:cNvSpPr txBox="1"/>
          <p:nvPr>
            <p:custDataLst>
              <p:custData r:id="rId11"/>
            </p:custDataLst>
          </p:nvPr>
        </p:nvSpPr>
        <p:spPr>
          <a:xfrm>
            <a:off x="2847842" y="5267145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中频带宽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/>
          <p:nvPr>
            <p:custDataLst>
              <p:custData r:id="rId12"/>
            </p:custDataLst>
          </p:nvPr>
        </p:nvSpPr>
        <p:spPr>
          <a:xfrm>
            <a:off x="3732464" y="52693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3" name="CheckBoxChecked"/>
          <p:cNvGrpSpPr/>
          <p:nvPr>
            <p:custDataLst>
              <p:custData r:id="rId13"/>
            </p:custDataLst>
          </p:nvPr>
        </p:nvGrpSpPr>
        <p:grpSpPr>
          <a:xfrm>
            <a:off x="822952" y="5898698"/>
            <a:ext cx="865301" cy="230832"/>
            <a:chOff x="4317072" y="3312427"/>
            <a:chExt cx="865301" cy="230832"/>
          </a:xfrm>
        </p:grpSpPr>
        <p:grpSp>
          <p:nvGrpSpPr>
            <p:cNvPr id="114" name="Group 2"/>
            <p:cNvGrpSpPr/>
            <p:nvPr/>
          </p:nvGrpSpPr>
          <p:grpSpPr>
            <a:xfrm>
              <a:off x="4354459" y="3312427"/>
              <a:ext cx="827914" cy="230832"/>
              <a:chOff x="5179826" y="2087451"/>
              <a:chExt cx="775918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5179826" y="2087451"/>
                <a:ext cx="77591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下变频器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5179827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Content"/>
          <p:cNvSpPr txBox="1"/>
          <p:nvPr>
            <p:custDataLst>
              <p:custData r:id="rId14"/>
            </p:custDataLst>
          </p:nvPr>
        </p:nvSpPr>
        <p:spPr>
          <a:xfrm>
            <a:off x="1864312" y="5898698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变频频率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>
            <p:custDataLst>
              <p:custData r:id="rId15"/>
            </p:custDataLst>
          </p:nvPr>
        </p:nvSpPr>
        <p:spPr>
          <a:xfrm>
            <a:off x="2840590" y="589981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0" name="CheckBoxChecked"/>
          <p:cNvGrpSpPr/>
          <p:nvPr>
            <p:custDataLst>
              <p:custData r:id="rId16"/>
            </p:custDataLst>
          </p:nvPr>
        </p:nvGrpSpPr>
        <p:grpSpPr>
          <a:xfrm>
            <a:off x="4236750" y="5898698"/>
            <a:ext cx="865307" cy="230832"/>
            <a:chOff x="4317072" y="3312427"/>
            <a:chExt cx="865307" cy="230832"/>
          </a:xfrm>
        </p:grpSpPr>
        <p:grpSp>
          <p:nvGrpSpPr>
            <p:cNvPr id="121" name="Group 2"/>
            <p:cNvGrpSpPr/>
            <p:nvPr/>
          </p:nvGrpSpPr>
          <p:grpSpPr>
            <a:xfrm>
              <a:off x="4354457" y="3312427"/>
              <a:ext cx="827922" cy="230832"/>
              <a:chOff x="5179820" y="2087451"/>
              <a:chExt cx="775925" cy="216403"/>
            </a:xfrm>
          </p:grpSpPr>
          <p:sp>
            <p:nvSpPr>
              <p:cNvPr id="123" name="Content"/>
              <p:cNvSpPr txBox="1">
                <a:spLocks/>
              </p:cNvSpPr>
              <p:nvPr/>
            </p:nvSpPr>
            <p:spPr>
              <a:xfrm>
                <a:off x="5179820" y="2087451"/>
                <a:ext cx="77592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本振控制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CheckBox"/>
              <p:cNvSpPr>
                <a:spLocks/>
              </p:cNvSpPr>
              <p:nvPr/>
            </p:nvSpPr>
            <p:spPr>
              <a:xfrm>
                <a:off x="5179820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2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组合 125"/>
          <p:cNvGrpSpPr/>
          <p:nvPr/>
        </p:nvGrpSpPr>
        <p:grpSpPr>
          <a:xfrm>
            <a:off x="695791" y="4625382"/>
            <a:ext cx="4250958" cy="230832"/>
            <a:chOff x="685048" y="1226075"/>
            <a:chExt cx="4250958" cy="230832"/>
          </a:xfrm>
        </p:grpSpPr>
        <p:sp>
          <p:nvSpPr>
            <p:cNvPr id="127" name="Content"/>
            <p:cNvSpPr txBox="1"/>
            <p:nvPr>
              <p:custDataLst>
                <p:custData r:id="rId53"/>
              </p:custDataLst>
            </p:nvPr>
          </p:nvSpPr>
          <p:spPr>
            <a:xfrm>
              <a:off x="685048" y="1226075"/>
              <a:ext cx="6747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起始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8" name="Content"/>
            <p:cNvSpPr/>
            <p:nvPr>
              <p:custDataLst>
                <p:custData r:id="rId54"/>
              </p:custDataLst>
            </p:nvPr>
          </p:nvSpPr>
          <p:spPr>
            <a:xfrm>
              <a:off x="1580413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Content"/>
            <p:cNvSpPr txBox="1"/>
            <p:nvPr>
              <p:custDataLst>
                <p:custData r:id="rId55"/>
              </p:custDataLst>
            </p:nvPr>
          </p:nvSpPr>
          <p:spPr>
            <a:xfrm>
              <a:off x="2820539" y="1226075"/>
              <a:ext cx="6747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截止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0" name="Content"/>
            <p:cNvSpPr/>
            <p:nvPr>
              <p:custDataLst>
                <p:custData r:id="rId56"/>
              </p:custDataLst>
            </p:nvPr>
          </p:nvSpPr>
          <p:spPr>
            <a:xfrm>
              <a:off x="3715904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705803" y="4942085"/>
            <a:ext cx="2115467" cy="230832"/>
            <a:chOff x="685048" y="1226075"/>
            <a:chExt cx="2115467" cy="230832"/>
          </a:xfrm>
        </p:grpSpPr>
        <p:sp>
          <p:nvSpPr>
            <p:cNvPr id="132" name="Content"/>
            <p:cNvSpPr txBox="1"/>
            <p:nvPr>
              <p:custDataLst>
                <p:custData r:id="rId51"/>
              </p:custDataLst>
            </p:nvPr>
          </p:nvSpPr>
          <p:spPr>
            <a:xfrm>
              <a:off x="685048" y="1226075"/>
              <a:ext cx="60946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IF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频率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3" name="Content"/>
            <p:cNvSpPr/>
            <p:nvPr>
              <p:custDataLst>
                <p:custData r:id="rId52"/>
              </p:custDataLst>
            </p:nvPr>
          </p:nvSpPr>
          <p:spPr>
            <a:xfrm>
              <a:off x="1580413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1" name="TabGroup"/>
          <p:cNvGrpSpPr/>
          <p:nvPr>
            <p:custDataLst>
              <p:custData r:id="rId17"/>
            </p:custDataLst>
          </p:nvPr>
        </p:nvGrpSpPr>
        <p:grpSpPr>
          <a:xfrm>
            <a:off x="639661" y="410153"/>
            <a:ext cx="10644155" cy="2674382"/>
            <a:chOff x="3138993" y="2600332"/>
            <a:chExt cx="3513043" cy="2017387"/>
          </a:xfrm>
        </p:grpSpPr>
        <p:sp>
          <p:nvSpPr>
            <p:cNvPr id="192" name="Container"/>
            <p:cNvSpPr>
              <a:spLocks/>
            </p:cNvSpPr>
            <p:nvPr/>
          </p:nvSpPr>
          <p:spPr>
            <a:xfrm>
              <a:off x="3138993" y="2786269"/>
              <a:ext cx="3513043" cy="183145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93" name="Group 5"/>
            <p:cNvGrpSpPr/>
            <p:nvPr/>
          </p:nvGrpSpPr>
          <p:grpSpPr>
            <a:xfrm>
              <a:off x="3157393" y="2600332"/>
              <a:ext cx="297206" cy="185938"/>
              <a:chOff x="3449410" y="2698423"/>
              <a:chExt cx="192369" cy="158646"/>
            </a:xfrm>
          </p:grpSpPr>
          <p:sp>
            <p:nvSpPr>
              <p:cNvPr id="194" name="ActiveTab"/>
              <p:cNvSpPr txBox="1">
                <a:spLocks/>
              </p:cNvSpPr>
              <p:nvPr/>
            </p:nvSpPr>
            <p:spPr>
              <a:xfrm>
                <a:off x="3449410" y="2698423"/>
                <a:ext cx="192369" cy="15864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基本设置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5" name="TabLine"/>
              <p:cNvSpPr>
                <a:spLocks/>
              </p:cNvSpPr>
              <p:nvPr/>
            </p:nvSpPr>
            <p:spPr>
              <a:xfrm>
                <a:off x="3451471" y="2857069"/>
                <a:ext cx="188246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6" name="Content"/>
          <p:cNvSpPr txBox="1"/>
          <p:nvPr>
            <p:custDataLst>
              <p:custData r:id="rId18"/>
            </p:custDataLst>
          </p:nvPr>
        </p:nvSpPr>
        <p:spPr>
          <a:xfrm>
            <a:off x="734807" y="807199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被测物类型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7" name="DropdownBox"/>
          <p:cNvGrpSpPr/>
          <p:nvPr>
            <p:custDataLst>
              <p:custData r:id="rId19"/>
            </p:custDataLst>
          </p:nvPr>
        </p:nvGrpSpPr>
        <p:grpSpPr>
          <a:xfrm>
            <a:off x="1637708" y="808316"/>
            <a:ext cx="1232590" cy="228599"/>
            <a:chOff x="4016824" y="3329207"/>
            <a:chExt cx="1097652" cy="168478"/>
          </a:xfrm>
        </p:grpSpPr>
        <p:sp>
          <p:nvSpPr>
            <p:cNvPr id="198" name="Content"/>
            <p:cNvSpPr>
              <a:spLocks/>
            </p:cNvSpPr>
            <p:nvPr/>
          </p:nvSpPr>
          <p:spPr>
            <a:xfrm>
              <a:off x="4016824" y="3329207"/>
              <a:ext cx="1097652" cy="1684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变频器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9" name="DownArrow"/>
            <p:cNvSpPr>
              <a:spLocks noChangeAspect="1"/>
            </p:cNvSpPr>
            <p:nvPr/>
          </p:nvSpPr>
          <p:spPr>
            <a:xfrm rot="10800000">
              <a:off x="5005150" y="3403644"/>
              <a:ext cx="72406" cy="3594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0" name="矩形 199"/>
          <p:cNvSpPr/>
          <p:nvPr/>
        </p:nvSpPr>
        <p:spPr>
          <a:xfrm>
            <a:off x="8787877" y="903123"/>
            <a:ext cx="2318657" cy="2116098"/>
          </a:xfrm>
          <a:prstGeom prst="rect">
            <a:avLst/>
          </a:prstGeom>
          <a:solidFill>
            <a:srgbClr val="F0F0F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RadioButtonSelected"/>
          <p:cNvGrpSpPr/>
          <p:nvPr>
            <p:custDataLst>
              <p:custData r:id="rId20"/>
            </p:custDataLst>
          </p:nvPr>
        </p:nvGrpSpPr>
        <p:grpSpPr>
          <a:xfrm>
            <a:off x="3002829" y="807199"/>
            <a:ext cx="827919" cy="230832"/>
            <a:chOff x="4356895" y="3334651"/>
            <a:chExt cx="827919" cy="230832"/>
          </a:xfrm>
        </p:grpSpPr>
        <p:sp>
          <p:nvSpPr>
            <p:cNvPr id="204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固定射频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8" name="RadioButtonSelected"/>
          <p:cNvGrpSpPr/>
          <p:nvPr>
            <p:custDataLst>
              <p:custData r:id="rId21"/>
            </p:custDataLst>
          </p:nvPr>
        </p:nvGrpSpPr>
        <p:grpSpPr>
          <a:xfrm>
            <a:off x="3925407" y="807199"/>
            <a:ext cx="827919" cy="230832"/>
            <a:chOff x="4356895" y="3334651"/>
            <a:chExt cx="827919" cy="230832"/>
          </a:xfrm>
        </p:grpSpPr>
        <p:sp>
          <p:nvSpPr>
            <p:cNvPr id="209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固定本振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0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1" name="RadioButtonSelected"/>
          <p:cNvGrpSpPr/>
          <p:nvPr>
            <p:custDataLst>
              <p:custData r:id="rId22"/>
            </p:custDataLst>
          </p:nvPr>
        </p:nvGrpSpPr>
        <p:grpSpPr>
          <a:xfrm>
            <a:off x="4847985" y="807199"/>
            <a:ext cx="827919" cy="230832"/>
            <a:chOff x="4356895" y="3334651"/>
            <a:chExt cx="827919" cy="230832"/>
          </a:xfrm>
        </p:grpSpPr>
        <p:sp>
          <p:nvSpPr>
            <p:cNvPr id="2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固定中频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3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5" name="Content"/>
          <p:cNvSpPr txBox="1"/>
          <p:nvPr>
            <p:custDataLst>
              <p:custData r:id="rId23"/>
            </p:custDataLst>
          </p:nvPr>
        </p:nvSpPr>
        <p:spPr>
          <a:xfrm>
            <a:off x="762110" y="2109401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点数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6" name="Content"/>
          <p:cNvSpPr/>
          <p:nvPr>
            <p:custDataLst>
              <p:custData r:id="rId24"/>
            </p:custDataLst>
          </p:nvPr>
        </p:nvSpPr>
        <p:spPr>
          <a:xfrm>
            <a:off x="1646732" y="211162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7" name="CheckBoxChecked"/>
          <p:cNvGrpSpPr/>
          <p:nvPr>
            <p:custDataLst>
              <p:custData r:id="rId25"/>
            </p:custDataLst>
          </p:nvPr>
        </p:nvGrpSpPr>
        <p:grpSpPr>
          <a:xfrm>
            <a:off x="872711" y="2425796"/>
            <a:ext cx="557529" cy="230832"/>
            <a:chOff x="4317072" y="3312427"/>
            <a:chExt cx="557529" cy="230832"/>
          </a:xfrm>
        </p:grpSpPr>
        <p:grpSp>
          <p:nvGrpSpPr>
            <p:cNvPr id="218" name="Group 2"/>
            <p:cNvGrpSpPr/>
            <p:nvPr/>
          </p:nvGrpSpPr>
          <p:grpSpPr>
            <a:xfrm>
              <a:off x="4354457" y="3312427"/>
              <a:ext cx="520144" cy="230832"/>
              <a:chOff x="5179846" y="2087451"/>
              <a:chExt cx="487479" cy="216403"/>
            </a:xfrm>
          </p:grpSpPr>
          <p:sp>
            <p:nvSpPr>
              <p:cNvPr id="220" name="Content"/>
              <p:cNvSpPr txBox="1">
                <a:spLocks/>
              </p:cNvSpPr>
              <p:nvPr/>
            </p:nvSpPr>
            <p:spPr>
              <a:xfrm>
                <a:off x="5179846" y="2087451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平均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1" name="CheckBox"/>
              <p:cNvSpPr>
                <a:spLocks/>
              </p:cNvSpPr>
              <p:nvPr/>
            </p:nvSpPr>
            <p:spPr>
              <a:xfrm>
                <a:off x="517984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1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2" name="Content"/>
          <p:cNvSpPr/>
          <p:nvPr>
            <p:custDataLst>
              <p:custData r:id="rId26"/>
            </p:custDataLst>
          </p:nvPr>
        </p:nvSpPr>
        <p:spPr>
          <a:xfrm>
            <a:off x="1643345" y="242802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3" name="Content"/>
          <p:cNvSpPr txBox="1"/>
          <p:nvPr>
            <p:custDataLst>
              <p:custData r:id="rId27"/>
            </p:custDataLst>
          </p:nvPr>
        </p:nvSpPr>
        <p:spPr>
          <a:xfrm>
            <a:off x="2897601" y="2107181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中频带宽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4" name="Content"/>
          <p:cNvSpPr/>
          <p:nvPr>
            <p:custDataLst>
              <p:custData r:id="rId28"/>
            </p:custDataLst>
          </p:nvPr>
        </p:nvSpPr>
        <p:spPr>
          <a:xfrm>
            <a:off x="3782223" y="210940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25" name="CheckBoxChecked"/>
          <p:cNvGrpSpPr/>
          <p:nvPr>
            <p:custDataLst>
              <p:custData r:id="rId29"/>
            </p:custDataLst>
          </p:nvPr>
        </p:nvGrpSpPr>
        <p:grpSpPr>
          <a:xfrm>
            <a:off x="872711" y="2738734"/>
            <a:ext cx="865301" cy="230832"/>
            <a:chOff x="4317072" y="3312427"/>
            <a:chExt cx="865301" cy="230832"/>
          </a:xfrm>
        </p:grpSpPr>
        <p:grpSp>
          <p:nvGrpSpPr>
            <p:cNvPr id="226" name="Group 2"/>
            <p:cNvGrpSpPr/>
            <p:nvPr/>
          </p:nvGrpSpPr>
          <p:grpSpPr>
            <a:xfrm>
              <a:off x="4354459" y="3312427"/>
              <a:ext cx="827914" cy="230832"/>
              <a:chOff x="5179826" y="2087451"/>
              <a:chExt cx="775918" cy="216403"/>
            </a:xfrm>
          </p:grpSpPr>
          <p:sp>
            <p:nvSpPr>
              <p:cNvPr id="228" name="Content"/>
              <p:cNvSpPr txBox="1">
                <a:spLocks/>
              </p:cNvSpPr>
              <p:nvPr/>
            </p:nvSpPr>
            <p:spPr>
              <a:xfrm>
                <a:off x="5179826" y="2087451"/>
                <a:ext cx="77591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下变频器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9" name="CheckBox"/>
              <p:cNvSpPr>
                <a:spLocks/>
              </p:cNvSpPr>
              <p:nvPr/>
            </p:nvSpPr>
            <p:spPr>
              <a:xfrm>
                <a:off x="5179827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2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0" name="Content"/>
          <p:cNvSpPr txBox="1"/>
          <p:nvPr>
            <p:custDataLst>
              <p:custData r:id="rId30"/>
            </p:custDataLst>
          </p:nvPr>
        </p:nvSpPr>
        <p:spPr>
          <a:xfrm>
            <a:off x="1914071" y="2738734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变频频率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1" name="Content"/>
          <p:cNvSpPr/>
          <p:nvPr>
            <p:custDataLst>
              <p:custData r:id="rId31"/>
            </p:custDataLst>
          </p:nvPr>
        </p:nvSpPr>
        <p:spPr>
          <a:xfrm>
            <a:off x="2890349" y="27398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2" name="CheckBoxChecked"/>
          <p:cNvGrpSpPr/>
          <p:nvPr>
            <p:custDataLst>
              <p:custData r:id="rId32"/>
            </p:custDataLst>
          </p:nvPr>
        </p:nvGrpSpPr>
        <p:grpSpPr>
          <a:xfrm>
            <a:off x="4286509" y="2738734"/>
            <a:ext cx="865307" cy="230832"/>
            <a:chOff x="4317072" y="3312427"/>
            <a:chExt cx="865307" cy="230832"/>
          </a:xfrm>
        </p:grpSpPr>
        <p:grpSp>
          <p:nvGrpSpPr>
            <p:cNvPr id="233" name="Group 2"/>
            <p:cNvGrpSpPr/>
            <p:nvPr/>
          </p:nvGrpSpPr>
          <p:grpSpPr>
            <a:xfrm>
              <a:off x="4354457" y="3312427"/>
              <a:ext cx="827922" cy="230832"/>
              <a:chOff x="5179820" y="2087451"/>
              <a:chExt cx="775925" cy="216403"/>
            </a:xfrm>
          </p:grpSpPr>
          <p:sp>
            <p:nvSpPr>
              <p:cNvPr id="235" name="Content"/>
              <p:cNvSpPr txBox="1">
                <a:spLocks/>
              </p:cNvSpPr>
              <p:nvPr/>
            </p:nvSpPr>
            <p:spPr>
              <a:xfrm>
                <a:off x="5179820" y="2087451"/>
                <a:ext cx="77592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本振控制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6" name="CheckBox"/>
              <p:cNvSpPr>
                <a:spLocks/>
              </p:cNvSpPr>
              <p:nvPr/>
            </p:nvSpPr>
            <p:spPr>
              <a:xfrm>
                <a:off x="5179820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3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7" name="组合 236"/>
          <p:cNvGrpSpPr/>
          <p:nvPr/>
        </p:nvGrpSpPr>
        <p:grpSpPr>
          <a:xfrm>
            <a:off x="745550" y="1465418"/>
            <a:ext cx="2115467" cy="230832"/>
            <a:chOff x="685048" y="1226075"/>
            <a:chExt cx="2115467" cy="230832"/>
          </a:xfrm>
        </p:grpSpPr>
        <p:sp>
          <p:nvSpPr>
            <p:cNvPr id="238" name="Content"/>
            <p:cNvSpPr txBox="1"/>
            <p:nvPr>
              <p:custDataLst>
                <p:custData r:id="rId49"/>
              </p:custDataLst>
            </p:nvPr>
          </p:nvSpPr>
          <p:spPr>
            <a:xfrm>
              <a:off x="685048" y="1226075"/>
              <a:ext cx="6747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频率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9" name="Content"/>
            <p:cNvSpPr/>
            <p:nvPr>
              <p:custDataLst>
                <p:custData r:id="rId50"/>
              </p:custDataLst>
            </p:nvPr>
          </p:nvSpPr>
          <p:spPr>
            <a:xfrm>
              <a:off x="1580413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755562" y="1782121"/>
            <a:ext cx="4250958" cy="230832"/>
            <a:chOff x="685048" y="1226075"/>
            <a:chExt cx="4250958" cy="230832"/>
          </a:xfrm>
        </p:grpSpPr>
        <p:sp>
          <p:nvSpPr>
            <p:cNvPr id="243" name="Content"/>
            <p:cNvSpPr txBox="1"/>
            <p:nvPr>
              <p:custDataLst>
                <p:custData r:id="rId45"/>
              </p:custDataLst>
            </p:nvPr>
          </p:nvSpPr>
          <p:spPr>
            <a:xfrm>
              <a:off x="685048" y="1226075"/>
              <a:ext cx="60946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IF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起始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4" name="Content"/>
            <p:cNvSpPr/>
            <p:nvPr>
              <p:custDataLst>
                <p:custData r:id="rId46"/>
              </p:custDataLst>
            </p:nvPr>
          </p:nvSpPr>
          <p:spPr>
            <a:xfrm>
              <a:off x="1580413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45" name="Content"/>
            <p:cNvSpPr txBox="1"/>
            <p:nvPr>
              <p:custDataLst>
                <p:custData r:id="rId47"/>
              </p:custDataLst>
            </p:nvPr>
          </p:nvSpPr>
          <p:spPr>
            <a:xfrm>
              <a:off x="2820539" y="1226075"/>
              <a:ext cx="60946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IF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截止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6" name="Content"/>
            <p:cNvSpPr/>
            <p:nvPr>
              <p:custDataLst>
                <p:custData r:id="rId48"/>
              </p:custDataLst>
            </p:nvPr>
          </p:nvSpPr>
          <p:spPr>
            <a:xfrm>
              <a:off x="3715904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7" name="InnerCircle"/>
          <p:cNvSpPr>
            <a:spLocks/>
          </p:cNvSpPr>
          <p:nvPr/>
        </p:nvSpPr>
        <p:spPr>
          <a:xfrm>
            <a:off x="3956292" y="893520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8" name="组合 247"/>
          <p:cNvGrpSpPr/>
          <p:nvPr/>
        </p:nvGrpSpPr>
        <p:grpSpPr>
          <a:xfrm>
            <a:off x="755562" y="1123795"/>
            <a:ext cx="4250958" cy="230832"/>
            <a:chOff x="685048" y="1226075"/>
            <a:chExt cx="4250958" cy="230832"/>
          </a:xfrm>
        </p:grpSpPr>
        <p:sp>
          <p:nvSpPr>
            <p:cNvPr id="249" name="Content"/>
            <p:cNvSpPr txBox="1"/>
            <p:nvPr>
              <p:custDataLst>
                <p:custData r:id="rId41"/>
              </p:custDataLst>
            </p:nvPr>
          </p:nvSpPr>
          <p:spPr>
            <a:xfrm>
              <a:off x="685048" y="1226075"/>
              <a:ext cx="65915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RF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起始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0" name="Content"/>
            <p:cNvSpPr/>
            <p:nvPr>
              <p:custDataLst>
                <p:custData r:id="rId42"/>
              </p:custDataLst>
            </p:nvPr>
          </p:nvSpPr>
          <p:spPr>
            <a:xfrm>
              <a:off x="1580413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51" name="Content"/>
            <p:cNvSpPr txBox="1"/>
            <p:nvPr>
              <p:custDataLst>
                <p:custData r:id="rId43"/>
              </p:custDataLst>
            </p:nvPr>
          </p:nvSpPr>
          <p:spPr>
            <a:xfrm>
              <a:off x="2820539" y="1226075"/>
              <a:ext cx="65915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RF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截止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2" name="Content"/>
            <p:cNvSpPr/>
            <p:nvPr>
              <p:custDataLst>
                <p:custData r:id="rId44"/>
              </p:custDataLst>
            </p:nvPr>
          </p:nvSpPr>
          <p:spPr>
            <a:xfrm>
              <a:off x="3715904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695060" y="4288816"/>
            <a:ext cx="4250958" cy="230832"/>
            <a:chOff x="685048" y="1226075"/>
            <a:chExt cx="4250958" cy="230832"/>
          </a:xfrm>
        </p:grpSpPr>
        <p:sp>
          <p:nvSpPr>
            <p:cNvPr id="254" name="Content"/>
            <p:cNvSpPr txBox="1"/>
            <p:nvPr>
              <p:custDataLst>
                <p:custData r:id="rId37"/>
              </p:custDataLst>
            </p:nvPr>
          </p:nvSpPr>
          <p:spPr>
            <a:xfrm>
              <a:off x="685048" y="1226075"/>
              <a:ext cx="65915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RF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起始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5" name="Content"/>
            <p:cNvSpPr/>
            <p:nvPr>
              <p:custDataLst>
                <p:custData r:id="rId38"/>
              </p:custDataLst>
            </p:nvPr>
          </p:nvSpPr>
          <p:spPr>
            <a:xfrm>
              <a:off x="1580413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Content"/>
            <p:cNvSpPr txBox="1"/>
            <p:nvPr>
              <p:custDataLst>
                <p:custData r:id="rId39"/>
              </p:custDataLst>
            </p:nvPr>
          </p:nvSpPr>
          <p:spPr>
            <a:xfrm>
              <a:off x="2820539" y="1226075"/>
              <a:ext cx="65915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RF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截止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7" name="Content"/>
            <p:cNvSpPr/>
            <p:nvPr>
              <p:custDataLst>
                <p:custData r:id="rId40"/>
              </p:custDataLst>
            </p:nvPr>
          </p:nvSpPr>
          <p:spPr>
            <a:xfrm>
              <a:off x="3715904" y="122830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8866905" y="1465418"/>
            <a:ext cx="2209007" cy="1005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8913805" y="4640127"/>
            <a:ext cx="2068770" cy="1008979"/>
          </a:xfrm>
          <a:prstGeom prst="rect">
            <a:avLst/>
          </a:prstGeom>
        </p:spPr>
      </p:pic>
      <p:sp>
        <p:nvSpPr>
          <p:cNvPr id="258" name="Content"/>
          <p:cNvSpPr txBox="1"/>
          <p:nvPr>
            <p:custDataLst>
              <p:custData r:id="rId33"/>
            </p:custDataLst>
          </p:nvPr>
        </p:nvSpPr>
        <p:spPr>
          <a:xfrm>
            <a:off x="5691936" y="80719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边带设置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9" name="DropdownBox"/>
          <p:cNvGrpSpPr/>
          <p:nvPr>
            <p:custDataLst>
              <p:custData r:id="rId34"/>
            </p:custDataLst>
          </p:nvPr>
        </p:nvGrpSpPr>
        <p:grpSpPr>
          <a:xfrm>
            <a:off x="6594837" y="808316"/>
            <a:ext cx="1232590" cy="228599"/>
            <a:chOff x="4016824" y="3329207"/>
            <a:chExt cx="1097652" cy="168478"/>
          </a:xfrm>
        </p:grpSpPr>
        <p:sp>
          <p:nvSpPr>
            <p:cNvPr id="260" name="Content"/>
            <p:cNvSpPr>
              <a:spLocks/>
            </p:cNvSpPr>
            <p:nvPr/>
          </p:nvSpPr>
          <p:spPr>
            <a:xfrm>
              <a:off x="4016824" y="3329207"/>
              <a:ext cx="1097652" cy="1684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LSB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1" name="DownArrow"/>
            <p:cNvSpPr>
              <a:spLocks noChangeAspect="1"/>
            </p:cNvSpPr>
            <p:nvPr/>
          </p:nvSpPr>
          <p:spPr>
            <a:xfrm rot="10800000">
              <a:off x="5005150" y="3403644"/>
              <a:ext cx="72406" cy="3594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62" name="Content"/>
          <p:cNvSpPr txBox="1"/>
          <p:nvPr>
            <p:custDataLst>
              <p:custData r:id="rId35"/>
            </p:custDataLst>
          </p:nvPr>
        </p:nvSpPr>
        <p:spPr>
          <a:xfrm>
            <a:off x="5756659" y="397275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边带设置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3" name="DropdownBox"/>
          <p:cNvGrpSpPr/>
          <p:nvPr>
            <p:custDataLst>
              <p:custData r:id="rId36"/>
            </p:custDataLst>
          </p:nvPr>
        </p:nvGrpSpPr>
        <p:grpSpPr>
          <a:xfrm>
            <a:off x="6659560" y="3973876"/>
            <a:ext cx="1232590" cy="228599"/>
            <a:chOff x="4016824" y="3329207"/>
            <a:chExt cx="1097652" cy="168478"/>
          </a:xfrm>
        </p:grpSpPr>
        <p:sp>
          <p:nvSpPr>
            <p:cNvPr id="264" name="Content"/>
            <p:cNvSpPr>
              <a:spLocks/>
            </p:cNvSpPr>
            <p:nvPr/>
          </p:nvSpPr>
          <p:spPr>
            <a:xfrm>
              <a:off x="4016824" y="3329207"/>
              <a:ext cx="1097652" cy="1684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LSB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5" name="DownArrow"/>
            <p:cNvSpPr>
              <a:spLocks noChangeAspect="1"/>
            </p:cNvSpPr>
            <p:nvPr/>
          </p:nvSpPr>
          <p:spPr>
            <a:xfrm rot="10800000">
              <a:off x="5005150" y="3403644"/>
              <a:ext cx="72406" cy="3594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425669" y="236483"/>
            <a:ext cx="11114690" cy="6290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abGroup"/>
          <p:cNvGrpSpPr/>
          <p:nvPr>
            <p:custDataLst>
              <p:custData r:id="rId1"/>
            </p:custDataLst>
          </p:nvPr>
        </p:nvGrpSpPr>
        <p:grpSpPr>
          <a:xfrm>
            <a:off x="1069248" y="716709"/>
            <a:ext cx="10355243" cy="2017394"/>
            <a:chOff x="3138993" y="2600325"/>
            <a:chExt cx="3513043" cy="2017394"/>
          </a:xfrm>
        </p:grpSpPr>
        <p:sp>
          <p:nvSpPr>
            <p:cNvPr id="3" name="Container"/>
            <p:cNvSpPr>
              <a:spLocks/>
            </p:cNvSpPr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" name="Tab3"/>
            <p:cNvSpPr txBox="1">
              <a:spLocks/>
            </p:cNvSpPr>
            <p:nvPr/>
          </p:nvSpPr>
          <p:spPr>
            <a:xfrm>
              <a:off x="3463404" y="2636505"/>
              <a:ext cx="273844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基本设置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157912" y="2600325"/>
              <a:ext cx="305498" cy="246492"/>
              <a:chOff x="3449745" y="2698418"/>
              <a:chExt cx="197736" cy="210312"/>
            </a:xfrm>
          </p:grpSpPr>
          <p:sp>
            <p:nvSpPr>
              <p:cNvPr id="8" name="ActiveTab"/>
              <p:cNvSpPr txBox="1">
                <a:spLocks/>
              </p:cNvSpPr>
              <p:nvPr/>
            </p:nvSpPr>
            <p:spPr>
              <a:xfrm>
                <a:off x="3449745" y="2698418"/>
                <a:ext cx="197736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高级设置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TabLine"/>
              <p:cNvSpPr>
                <a:spLocks/>
              </p:cNvSpPr>
              <p:nvPr/>
            </p:nvSpPr>
            <p:spPr>
              <a:xfrm>
                <a:off x="3451863" y="2908730"/>
                <a:ext cx="19349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"/>
          <p:cNvGrpSpPr/>
          <p:nvPr>
            <p:custDataLst>
              <p:custData r:id="rId2"/>
            </p:custDataLst>
          </p:nvPr>
        </p:nvGrpSpPr>
        <p:grpSpPr>
          <a:xfrm>
            <a:off x="1134662" y="966330"/>
            <a:ext cx="4239978" cy="1677718"/>
            <a:chOff x="3168650" y="2419758"/>
            <a:chExt cx="2616200" cy="1677718"/>
          </a:xfrm>
        </p:grpSpPr>
        <p:sp useBgFill="1">
          <p:nvSpPr>
            <p:cNvPr id="11" name="Container"/>
            <p:cNvSpPr>
              <a:spLocks/>
            </p:cNvSpPr>
            <p:nvPr/>
          </p:nvSpPr>
          <p:spPr>
            <a:xfrm>
              <a:off x="3168650" y="2565400"/>
              <a:ext cx="2616200" cy="153207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2" name="Content"/>
            <p:cNvSpPr txBox="1">
              <a:spLocks/>
            </p:cNvSpPr>
            <p:nvPr/>
          </p:nvSpPr>
          <p:spPr>
            <a:xfrm>
              <a:off x="3341349" y="2419758"/>
              <a:ext cx="51461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校准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78729" y="1490089"/>
            <a:ext cx="2079819" cy="230832"/>
            <a:chOff x="3999735" y="4887051"/>
            <a:chExt cx="2079819" cy="230832"/>
          </a:xfrm>
        </p:grpSpPr>
        <p:sp>
          <p:nvSpPr>
            <p:cNvPr id="15" name="Content"/>
            <p:cNvSpPr txBox="1"/>
            <p:nvPr>
              <p:custDataLst>
                <p:custData r:id="rId8"/>
              </p:custDataLst>
            </p:nvPr>
          </p:nvSpPr>
          <p:spPr>
            <a:xfrm>
              <a:off x="3999735" y="4887051"/>
              <a:ext cx="80021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校准间隔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ontent"/>
            <p:cNvSpPr/>
            <p:nvPr>
              <p:custDataLst>
                <p:custData r:id="rId9"/>
              </p:custDataLst>
            </p:nvPr>
          </p:nvSpPr>
          <p:spPr>
            <a:xfrm>
              <a:off x="4859452" y="488928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8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hour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" name="Content"/>
          <p:cNvSpPr txBox="1"/>
          <p:nvPr>
            <p:custDataLst>
              <p:custData r:id="rId3"/>
            </p:custDataLst>
          </p:nvPr>
        </p:nvSpPr>
        <p:spPr>
          <a:xfrm>
            <a:off x="1178729" y="1765147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校准提醒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" name="DropdownBox"/>
          <p:cNvGrpSpPr/>
          <p:nvPr>
            <p:custDataLst>
              <p:custData r:id="rId4"/>
            </p:custDataLst>
          </p:nvPr>
        </p:nvGrpSpPr>
        <p:grpSpPr>
          <a:xfrm>
            <a:off x="2038446" y="1757217"/>
            <a:ext cx="1224000" cy="228600"/>
            <a:chOff x="4016824" y="3329200"/>
            <a:chExt cx="1097652" cy="228600"/>
          </a:xfrm>
        </p:grpSpPr>
        <p:sp>
          <p:nvSpPr>
            <p:cNvPr id="2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强制校准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DownArrow"/>
            <p:cNvSpPr>
              <a:spLocks noChangeAspect="1"/>
            </p:cNvSpPr>
            <p:nvPr/>
          </p:nvSpPr>
          <p:spPr>
            <a:xfrm rot="10800000">
              <a:off x="5004383" y="3430199"/>
              <a:ext cx="72914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1" name="CheckBoxUnchecked"/>
          <p:cNvGrpSpPr/>
          <p:nvPr>
            <p:custDataLst>
              <p:custData r:id="rId5"/>
            </p:custDataLst>
          </p:nvPr>
        </p:nvGrpSpPr>
        <p:grpSpPr>
          <a:xfrm>
            <a:off x="1282296" y="2322515"/>
            <a:ext cx="1289589" cy="230832"/>
            <a:chOff x="5179843" y="2087449"/>
            <a:chExt cx="1208603" cy="216403"/>
          </a:xfrm>
        </p:grpSpPr>
        <p:sp>
          <p:nvSpPr>
            <p:cNvPr id="32" name="Content"/>
            <p:cNvSpPr txBox="1">
              <a:spLocks/>
            </p:cNvSpPr>
            <p:nvPr/>
          </p:nvSpPr>
          <p:spPr>
            <a:xfrm>
              <a:off x="5179848" y="2087449"/>
              <a:ext cx="120859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CN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每次测试均</a:t>
              </a:r>
              <a:r>
                <a:rPr lang="zh-CN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校准</a:t>
              </a:r>
              <a:endParaRPr lang="en-US" altLang="zh-CN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heckBox"/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CheckBoxChecked"/>
          <p:cNvGrpSpPr/>
          <p:nvPr>
            <p:custDataLst>
              <p:custData r:id="rId6"/>
            </p:custDataLst>
          </p:nvPr>
        </p:nvGrpSpPr>
        <p:grpSpPr>
          <a:xfrm>
            <a:off x="2658252" y="2337217"/>
            <a:ext cx="865316" cy="230832"/>
            <a:chOff x="4317072" y="3312427"/>
            <a:chExt cx="865316" cy="230832"/>
          </a:xfrm>
        </p:grpSpPr>
        <p:grpSp>
          <p:nvGrpSpPr>
            <p:cNvPr id="28" name="Group 2"/>
            <p:cNvGrpSpPr/>
            <p:nvPr/>
          </p:nvGrpSpPr>
          <p:grpSpPr>
            <a:xfrm>
              <a:off x="4354469" y="3312427"/>
              <a:ext cx="827919" cy="230832"/>
              <a:chOff x="5179847" y="2087451"/>
              <a:chExt cx="775924" cy="216403"/>
            </a:xfrm>
          </p:grpSpPr>
          <p:sp>
            <p:nvSpPr>
              <p:cNvPr id="30" name="Content"/>
              <p:cNvSpPr txBox="1">
                <a:spLocks/>
              </p:cNvSpPr>
              <p:nvPr/>
            </p:nvSpPr>
            <p:spPr>
              <a:xfrm>
                <a:off x="5179847" y="2087451"/>
                <a:ext cx="77592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校准使能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CheckBox"/>
              <p:cNvSpPr>
                <a:spLocks/>
              </p:cNvSpPr>
              <p:nvPr/>
            </p:nvSpPr>
            <p:spPr>
              <a:xfrm>
                <a:off x="5179847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CheckBoxChecked"/>
          <p:cNvGrpSpPr/>
          <p:nvPr>
            <p:custDataLst>
              <p:custData r:id="rId7"/>
            </p:custDataLst>
          </p:nvPr>
        </p:nvGrpSpPr>
        <p:grpSpPr>
          <a:xfrm>
            <a:off x="3649177" y="2329333"/>
            <a:ext cx="1173080" cy="230832"/>
            <a:chOff x="4317072" y="3312427"/>
            <a:chExt cx="1173080" cy="230832"/>
          </a:xfrm>
        </p:grpSpPr>
        <p:grpSp>
          <p:nvGrpSpPr>
            <p:cNvPr id="36" name="Group 2"/>
            <p:cNvGrpSpPr/>
            <p:nvPr/>
          </p:nvGrpSpPr>
          <p:grpSpPr>
            <a:xfrm>
              <a:off x="4354457" y="3312427"/>
              <a:ext cx="1135695" cy="230832"/>
              <a:chOff x="5179848" y="2087451"/>
              <a:chExt cx="1064374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5179848" y="2087451"/>
                <a:ext cx="106437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关联所有通道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5179848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19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TabGroup"/>
          <p:cNvGrpSpPr/>
          <p:nvPr>
            <p:custDataLst>
              <p:custData r:id="rId1"/>
            </p:custDataLst>
          </p:nvPr>
        </p:nvGrpSpPr>
        <p:grpSpPr>
          <a:xfrm>
            <a:off x="1129422" y="599250"/>
            <a:ext cx="9083217" cy="2017394"/>
            <a:chOff x="3138993" y="2600325"/>
            <a:chExt cx="3513043" cy="2017394"/>
          </a:xfrm>
        </p:grpSpPr>
        <p:sp>
          <p:nvSpPr>
            <p:cNvPr id="34" name="Container"/>
            <p:cNvSpPr>
              <a:spLocks/>
            </p:cNvSpPr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Tab3"/>
            <p:cNvSpPr txBox="1">
              <a:spLocks/>
            </p:cNvSpPr>
            <p:nvPr/>
          </p:nvSpPr>
          <p:spPr>
            <a:xfrm>
              <a:off x="3508835" y="2636505"/>
              <a:ext cx="312193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altLang="zh-CN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Limit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oup 5"/>
            <p:cNvGrpSpPr/>
            <p:nvPr/>
          </p:nvGrpSpPr>
          <p:grpSpPr>
            <a:xfrm>
              <a:off x="3160562" y="2600325"/>
              <a:ext cx="348280" cy="246492"/>
              <a:chOff x="3451460" y="2698418"/>
              <a:chExt cx="225427" cy="210312"/>
            </a:xfrm>
          </p:grpSpPr>
          <p:sp>
            <p:nvSpPr>
              <p:cNvPr id="39" name="ActiveTab"/>
              <p:cNvSpPr txBox="1">
                <a:spLocks/>
              </p:cNvSpPr>
              <p:nvPr/>
            </p:nvSpPr>
            <p:spPr>
              <a:xfrm>
                <a:off x="3451460" y="2698418"/>
                <a:ext cx="225427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迹线设置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TabLine"/>
              <p:cNvSpPr>
                <a:spLocks/>
              </p:cNvSpPr>
              <p:nvPr/>
            </p:nvSpPr>
            <p:spPr>
              <a:xfrm>
                <a:off x="3453875" y="2908730"/>
                <a:ext cx="220597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Content"/>
          <p:cNvSpPr txBox="1"/>
          <p:nvPr>
            <p:custDataLst>
              <p:custData r:id="rId2"/>
            </p:custDataLst>
          </p:nvPr>
        </p:nvSpPr>
        <p:spPr>
          <a:xfrm>
            <a:off x="1256411" y="1020252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类型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DropdownBox"/>
          <p:cNvGrpSpPr/>
          <p:nvPr>
            <p:custDataLst>
              <p:custData r:id="rId3"/>
            </p:custDataLst>
          </p:nvPr>
        </p:nvGrpSpPr>
        <p:grpSpPr>
          <a:xfrm>
            <a:off x="2056630" y="1021368"/>
            <a:ext cx="1224000" cy="228600"/>
            <a:chOff x="4159517" y="3329200"/>
            <a:chExt cx="1097652" cy="228600"/>
          </a:xfrm>
        </p:grpSpPr>
        <p:sp>
          <p:nvSpPr>
            <p:cNvPr id="15" name="Content"/>
            <p:cNvSpPr/>
            <p:nvPr/>
          </p:nvSpPr>
          <p:spPr>
            <a:xfrm>
              <a:off x="4159517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altLang="zh-CN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NF/Gain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DownArrow"/>
            <p:cNvSpPr>
              <a:spLocks noChangeAspect="1"/>
            </p:cNvSpPr>
            <p:nvPr/>
          </p:nvSpPr>
          <p:spPr>
            <a:xfrm rot="10800000">
              <a:off x="5004383" y="3430199"/>
              <a:ext cx="72914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7" name="Content"/>
          <p:cNvSpPr/>
          <p:nvPr>
            <p:custDataLst>
              <p:custData r:id="rId4"/>
            </p:custDataLst>
          </p:nvPr>
        </p:nvSpPr>
        <p:spPr>
          <a:xfrm>
            <a:off x="1894019" y="13111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5"/>
            </p:custDataLst>
          </p:nvPr>
        </p:nvSpPr>
        <p:spPr>
          <a:xfrm>
            <a:off x="1255529" y="1311102"/>
            <a:ext cx="3999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Ref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6"/>
            </p:custDataLst>
          </p:nvPr>
        </p:nvSpPr>
        <p:spPr>
          <a:xfrm>
            <a:off x="3760002" y="13111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7"/>
            </p:custDataLst>
          </p:nvPr>
        </p:nvSpPr>
        <p:spPr>
          <a:xfrm>
            <a:off x="3121512" y="1311102"/>
            <a:ext cx="6625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Val/</a:t>
            </a:r>
            <a:r>
              <a:rPr lang="en-US" altLang="zh-CN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8"/>
            </p:custDataLst>
          </p:nvPr>
        </p:nvSpPr>
        <p:spPr>
          <a:xfrm>
            <a:off x="5663141" y="13111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 txBox="1"/>
          <p:nvPr>
            <p:custDataLst>
              <p:custData r:id="rId9"/>
            </p:custDataLst>
          </p:nvPr>
        </p:nvSpPr>
        <p:spPr>
          <a:xfrm>
            <a:off x="5024651" y="1311102"/>
            <a:ext cx="4683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CN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TabGroup"/>
          <p:cNvGrpSpPr/>
          <p:nvPr>
            <p:custDataLst>
              <p:custData r:id="rId10"/>
            </p:custDataLst>
          </p:nvPr>
        </p:nvGrpSpPr>
        <p:grpSpPr>
          <a:xfrm>
            <a:off x="1129422" y="2969404"/>
            <a:ext cx="9083217" cy="2340725"/>
            <a:chOff x="3138993" y="2600323"/>
            <a:chExt cx="3513043" cy="2017396"/>
          </a:xfrm>
        </p:grpSpPr>
        <p:sp>
          <p:nvSpPr>
            <p:cNvPr id="42" name="Container"/>
            <p:cNvSpPr>
              <a:spLocks/>
            </p:cNvSpPr>
            <p:nvPr/>
          </p:nvSpPr>
          <p:spPr>
            <a:xfrm>
              <a:off x="3138993" y="2812769"/>
              <a:ext cx="3513043" cy="180495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ab3"/>
            <p:cNvSpPr txBox="1">
              <a:spLocks/>
            </p:cNvSpPr>
            <p:nvPr/>
          </p:nvSpPr>
          <p:spPr>
            <a:xfrm>
              <a:off x="3508835" y="2631508"/>
              <a:ext cx="312193" cy="18126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zh-CN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迹线设置</a:t>
              </a:r>
              <a:endParaRPr lang="en-US" altLang="zh-CN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5"/>
            <p:cNvGrpSpPr/>
            <p:nvPr/>
          </p:nvGrpSpPr>
          <p:grpSpPr>
            <a:xfrm>
              <a:off x="3160556" y="2600323"/>
              <a:ext cx="348280" cy="212444"/>
              <a:chOff x="3451456" y="2698424"/>
              <a:chExt cx="225427" cy="181262"/>
            </a:xfrm>
          </p:grpSpPr>
          <p:sp>
            <p:nvSpPr>
              <p:cNvPr id="45" name="ActiveTab"/>
              <p:cNvSpPr txBox="1">
                <a:spLocks/>
              </p:cNvSpPr>
              <p:nvPr/>
            </p:nvSpPr>
            <p:spPr>
              <a:xfrm>
                <a:off x="3451456" y="2698424"/>
                <a:ext cx="225427" cy="18126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altLang="zh-CN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Limit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abLine"/>
              <p:cNvSpPr>
                <a:spLocks/>
              </p:cNvSpPr>
              <p:nvPr/>
            </p:nvSpPr>
            <p:spPr>
              <a:xfrm>
                <a:off x="3453871" y="2879686"/>
                <a:ext cx="220596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" name="CheckBoxChecked"/>
          <p:cNvGrpSpPr/>
          <p:nvPr>
            <p:custDataLst>
              <p:custData r:id="rId11"/>
            </p:custDataLst>
          </p:nvPr>
        </p:nvGrpSpPr>
        <p:grpSpPr>
          <a:xfrm>
            <a:off x="1367494" y="3290955"/>
            <a:ext cx="1073696" cy="230832"/>
            <a:chOff x="4317072" y="3312427"/>
            <a:chExt cx="1073696" cy="230832"/>
          </a:xfrm>
        </p:grpSpPr>
        <p:grpSp>
          <p:nvGrpSpPr>
            <p:cNvPr id="58" name="Group 2"/>
            <p:cNvGrpSpPr/>
            <p:nvPr/>
          </p:nvGrpSpPr>
          <p:grpSpPr>
            <a:xfrm>
              <a:off x="4354457" y="3312427"/>
              <a:ext cx="1036311" cy="230832"/>
              <a:chOff x="5179829" y="2087451"/>
              <a:chExt cx="971228" cy="216403"/>
            </a:xfrm>
          </p:grpSpPr>
          <p:sp>
            <p:nvSpPr>
              <p:cNvPr id="60" name="Content"/>
              <p:cNvSpPr txBox="1">
                <a:spLocks/>
              </p:cNvSpPr>
              <p:nvPr/>
            </p:nvSpPr>
            <p:spPr>
              <a:xfrm>
                <a:off x="5179829" y="2087451"/>
                <a:ext cx="97122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altLang="zh-CN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Limit Enable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CheckBox"/>
              <p:cNvSpPr>
                <a:spLocks/>
              </p:cNvSpPr>
              <p:nvPr/>
            </p:nvSpPr>
            <p:spPr>
              <a:xfrm>
                <a:off x="5179829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7" name="Table"/>
          <p:cNvGraphicFramePr>
            <a:graphicFrameLocks noGrp="1"/>
          </p:cNvGraphicFramePr>
          <p:nvPr>
            <p:custDataLst>
              <p:custData r:id="rId12"/>
            </p:custDataLst>
            <p:extLst>
              <p:ext uri="{D42A27DB-BD31-4B8C-83A1-F6EECF244321}">
                <p14:modId xmlns:p14="http://schemas.microsoft.com/office/powerpoint/2010/main" val="1467601688"/>
              </p:ext>
            </p:extLst>
          </p:nvPr>
        </p:nvGraphicFramePr>
        <p:xfrm>
          <a:off x="1423988" y="3610484"/>
          <a:ext cx="4069061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6380"/>
                <a:gridCol w="776437"/>
                <a:gridCol w="787180"/>
                <a:gridCol w="859532"/>
                <a:gridCol w="859532"/>
              </a:tblGrid>
              <a:tr h="192025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类型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起始频率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截止频率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起始值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截止值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Content"/>
          <p:cNvSpPr/>
          <p:nvPr>
            <p:custDataLst>
              <p:custData r:id="rId13"/>
            </p:custDataLst>
          </p:nvPr>
        </p:nvSpPr>
        <p:spPr>
          <a:xfrm>
            <a:off x="3349739" y="3292070"/>
            <a:ext cx="61200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导出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14"/>
            </p:custDataLst>
          </p:nvPr>
        </p:nvSpPr>
        <p:spPr>
          <a:xfrm>
            <a:off x="4005807" y="3301556"/>
            <a:ext cx="61200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导入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 txBox="1"/>
          <p:nvPr>
            <p:custDataLst>
              <p:custData r:id="rId15"/>
            </p:custDataLst>
          </p:nvPr>
        </p:nvSpPr>
        <p:spPr>
          <a:xfrm>
            <a:off x="3383956" y="999942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名称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16"/>
            </p:custDataLst>
          </p:nvPr>
        </p:nvSpPr>
        <p:spPr>
          <a:xfrm>
            <a:off x="3876399" y="102203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 txBox="1"/>
          <p:nvPr>
            <p:custDataLst>
              <p:custData r:id="rId17"/>
            </p:custDataLst>
          </p:nvPr>
        </p:nvSpPr>
        <p:spPr>
          <a:xfrm>
            <a:off x="5101366" y="1019023"/>
            <a:ext cx="6463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偏置值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8"/>
            </p:custDataLst>
          </p:nvPr>
        </p:nvSpPr>
        <p:spPr>
          <a:xfrm>
            <a:off x="5768215" y="1021255"/>
            <a:ext cx="44558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40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4" name="CheckBoxChecked"/>
          <p:cNvGrpSpPr/>
          <p:nvPr>
            <p:custDataLst>
              <p:custData r:id="rId19"/>
            </p:custDataLst>
          </p:nvPr>
        </p:nvGrpSpPr>
        <p:grpSpPr>
          <a:xfrm>
            <a:off x="3050436" y="1647822"/>
            <a:ext cx="865303" cy="230832"/>
            <a:chOff x="4317072" y="3312427"/>
            <a:chExt cx="865303" cy="230832"/>
          </a:xfrm>
        </p:grpSpPr>
        <p:grpSp>
          <p:nvGrpSpPr>
            <p:cNvPr id="55" name="Group 2"/>
            <p:cNvGrpSpPr/>
            <p:nvPr/>
          </p:nvGrpSpPr>
          <p:grpSpPr>
            <a:xfrm>
              <a:off x="4354458" y="3312427"/>
              <a:ext cx="827917" cy="230832"/>
              <a:chOff x="5179847" y="2087451"/>
              <a:chExt cx="775924" cy="216403"/>
            </a:xfrm>
          </p:grpSpPr>
          <p:sp>
            <p:nvSpPr>
              <p:cNvPr id="62" name="Content"/>
              <p:cNvSpPr txBox="1">
                <a:spLocks/>
              </p:cNvSpPr>
              <p:nvPr/>
            </p:nvSpPr>
            <p:spPr>
              <a:xfrm>
                <a:off x="5179847" y="2087451"/>
                <a:ext cx="77592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测试使能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CheckBox"/>
              <p:cNvSpPr>
                <a:spLocks/>
              </p:cNvSpPr>
              <p:nvPr/>
            </p:nvSpPr>
            <p:spPr>
              <a:xfrm>
                <a:off x="5179847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CheckBoxChecked"/>
          <p:cNvGrpSpPr/>
          <p:nvPr>
            <p:custDataLst>
              <p:custData r:id="rId20"/>
            </p:custDataLst>
          </p:nvPr>
        </p:nvGrpSpPr>
        <p:grpSpPr>
          <a:xfrm>
            <a:off x="1305057" y="1647822"/>
            <a:ext cx="966677" cy="230832"/>
            <a:chOff x="4317072" y="3312427"/>
            <a:chExt cx="966677" cy="230832"/>
          </a:xfrm>
        </p:grpSpPr>
        <p:grpSp>
          <p:nvGrpSpPr>
            <p:cNvPr id="65" name="Group 2"/>
            <p:cNvGrpSpPr/>
            <p:nvPr/>
          </p:nvGrpSpPr>
          <p:grpSpPr>
            <a:xfrm>
              <a:off x="4354457" y="3312427"/>
              <a:ext cx="929292" cy="230832"/>
              <a:chOff x="5179847" y="2087451"/>
              <a:chExt cx="870933" cy="216403"/>
            </a:xfrm>
          </p:grpSpPr>
          <p:sp>
            <p:nvSpPr>
              <p:cNvPr id="70" name="Content"/>
              <p:cNvSpPr txBox="1">
                <a:spLocks/>
              </p:cNvSpPr>
              <p:nvPr/>
            </p:nvSpPr>
            <p:spPr>
              <a:xfrm>
                <a:off x="5179847" y="2087451"/>
                <a:ext cx="87093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 Scale</a:t>
                </a:r>
              </a:p>
            </p:txBody>
          </p:sp>
          <p:sp>
            <p:nvSpPr>
              <p:cNvPr id="71" name="CheckBox"/>
              <p:cNvSpPr>
                <a:spLocks/>
              </p:cNvSpPr>
              <p:nvPr/>
            </p:nvSpPr>
            <p:spPr>
              <a:xfrm>
                <a:off x="5179847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heckBoxChecked"/>
          <p:cNvGrpSpPr/>
          <p:nvPr>
            <p:custDataLst>
              <p:custData r:id="rId21"/>
            </p:custDataLst>
          </p:nvPr>
        </p:nvGrpSpPr>
        <p:grpSpPr>
          <a:xfrm>
            <a:off x="2370141" y="1647822"/>
            <a:ext cx="557529" cy="230832"/>
            <a:chOff x="4317072" y="3312427"/>
            <a:chExt cx="557529" cy="230832"/>
          </a:xfrm>
        </p:grpSpPr>
        <p:grpSp>
          <p:nvGrpSpPr>
            <p:cNvPr id="73" name="Group 2"/>
            <p:cNvGrpSpPr/>
            <p:nvPr/>
          </p:nvGrpSpPr>
          <p:grpSpPr>
            <a:xfrm>
              <a:off x="4354457" y="3312427"/>
              <a:ext cx="520144" cy="230832"/>
              <a:chOff x="5179850" y="2087451"/>
              <a:chExt cx="487479" cy="216403"/>
            </a:xfrm>
          </p:grpSpPr>
          <p:sp>
            <p:nvSpPr>
              <p:cNvPr id="75" name="Content"/>
              <p:cNvSpPr txBox="1">
                <a:spLocks/>
              </p:cNvSpPr>
              <p:nvPr/>
            </p:nvSpPr>
            <p:spPr>
              <a:xfrm>
                <a:off x="5179850" y="2087451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CN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存图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" name="CheckBox"/>
              <p:cNvSpPr>
                <a:spLocks/>
              </p:cNvSpPr>
              <p:nvPr/>
            </p:nvSpPr>
            <p:spPr>
              <a:xfrm>
                <a:off x="5179850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17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4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542D2A6D-5D6D-4B0B-97E1-7DC2013020E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0E342BE-9A29-4B54-A0B4-0AE28D1F61A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726D096-41B1-452C-BB21-1EE22B02375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B7BBED7-E17D-4C9C-B849-FF5E33E6C0D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7575771-D9FB-4926-95EA-D0D1C71BD6F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9B6C015-627B-4937-B79C-C83D738DAE5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334450C-68D0-4EC9-91F4-623634E5A57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2CCF194-DA31-4635-A8A4-DB5F05CA01A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876D189-9EE1-44B0-8FEA-0C669B00238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B5A5F007-2F26-42C0-944F-318EB415AEC9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E7BE948-7624-43A4-A1E4-18AC300F3EB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802A30F-87AE-48B1-B570-ADCE2A750FD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B5E37F7-350E-4A4A-A1F7-218BDE5E5B7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E8B2836-746F-4721-B41B-E4325D88809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C58C902-3235-4B22-8EE2-0E76AFB4C47C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43CC919-C93B-4622-87A4-BA59445CBAD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07474F47-6026-464F-ABCF-82F03ADA9E2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5ADE669B-12EB-4538-ACF6-574990720A5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0F18D76-6576-409A-B8C2-FB3204DBA69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2043E37-5B37-4C6B-A6BD-BA1FCE0696C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BBD8C45-341D-4028-820F-B6DC5D97078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84310AF4-01BD-4E72-9F19-66A6EB3EB79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9F14174-8F17-4617-B501-6F528B897FD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8DBD266-EBBB-45BC-89FE-404AC93A4041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09EEF04-BA86-468F-917A-6D1FFA071B26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376837D-0A5B-4063-B969-EDE2A533C16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B2C9E76-E4BB-4190-9C15-22263135D849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75E4716-7BD6-4CD0-B1BA-9FDFF10EB988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2F695BD-2E92-473C-ABCF-74CEF040898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11E5119-7A59-4A8F-975D-63064B8D6662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521CFFC-EFA8-4912-806C-FE8EFC22ECC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5997538-C374-48EC-BE56-1A2EA39A64B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21AC22A-7625-4FEB-B8CB-4C806FD1346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5F1EE20-9135-4854-95E8-2357620487F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E13571D-0A0C-4280-9A4C-B4CB03AF4C4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057017D-EC9F-405A-AE3A-7035289B972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3FBF4C6-D576-47FA-89A1-AD40429C9811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D7F984AE-DC8B-47C5-83B8-E2F2D746A60E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4A772CA1-A7D3-4EE6-AE06-E0F4867DA121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E490F8D4-F67D-44C3-97EE-BE60CE28A88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BFC2599-AC60-4319-9F80-E483942030D6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E709E283-593F-4C08-B1F4-E8BF5DE9F3D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A0C66EC-6480-4FB8-A459-CC5B9850D0B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2DA5DA8-F685-4D6F-8FC4-3ED504B11391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EB1791C4-F803-4209-9D9E-AAD36E8BD56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0587C8C-04DF-445E-886D-7497F3686EA3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B742DFC-1D2B-4085-AC54-3B9E13985B39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74298831-0C04-463F-ADCA-9572574FA91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778CB6E6-0470-45B6-8210-CF80CE61655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5B683751-4496-4B77-8340-62F37A6FA8E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716AFE9A-A2E7-4DE8-B5D5-8335EC068C3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7AB25FAD-CA4D-4C36-A670-CB610A16D09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F1345366-D940-4E8B-9265-C86CE4AF7F35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AD88006-0280-45EC-B52F-CB97BEF1E5D2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34FFC6A6-B8B5-4A56-B5FF-643C61A262B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3CE1A4B-9CC7-43CA-B311-C17119DDB28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8DC8666-EE7D-439F-933E-24DA5858BAE6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F4EE971-1E42-479B-9AC7-6AB0D6683E86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A0EC7559-6B5D-4200-A86B-8341142BCE8D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ECFF9C7-C4EA-4085-B2C4-DDF4FAF08054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84AADAD7-1039-4C70-B7F5-8746156A0FA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5537F5C4-96E1-43C2-B279-22786C36B3F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D7E53482-D4BF-43E5-968F-F64A856F4444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90081E76-79A0-4C7F-A911-0C47EF06C1CF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929E37F3-0EE5-42FB-BE0D-3CD1CCD612F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E5DB45F-C97A-443C-94E3-9378048F77B3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1690FC40-FD23-4A02-A94C-A96475EF1C3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2B1B65E-B4FE-417B-BEDC-EA59399B0C7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B7C8ACFE-161D-41D2-BEB2-94B1EEA857E0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B6733129-9E15-494A-B377-7F7CCB20424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D54171A1-F7A2-4240-85CA-8195125901F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BD94581E-6482-493B-98F3-9B2C7EBA6616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8E8A5891-CB85-4A0D-AD26-F0F9008C0BDA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92B73FF9-ED45-4EAF-ACE4-9143F6427BC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B78B658B-8735-48AF-9141-351EBE1C141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644309D-73B7-4F84-A1B2-DEDEC711276D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A2AD76B-1FB8-4E27-B96B-29D7C786593F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AB07EF75-50A0-46CD-8188-54B33E9FE5C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51CC617-F082-49A8-82B9-1C7C96484DB6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3955DDF0-9729-4A59-93E8-0A35068FB909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51392BE4-0814-4E91-8C91-F66F92C3A8B7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E0F7974-1A04-4E3D-86A4-23304A1890F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C62D8E15-7EDD-4CF9-92B2-F19D7048E87D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A1AC494B-7E83-4FBB-BCDC-C9BB8F3521F8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AC39E41A-6B10-454C-A167-2BD702DB08C4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4A4BC67-AB37-4375-986B-B60F652360C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47F4EE1C-2189-4D47-AD6D-43E6641501A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37E3A8C1-8D85-4918-98D0-B144786094D4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AA8F914-73D6-4CCE-B41C-3D70634C913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2BF920F-4CD3-4BC0-8542-BDD2DB4C1FEE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CF3A535C-EC23-43B4-9ACB-A714B8816747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B154C01-F4E3-4DB2-8991-9671EA1EAD5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BA15057-A3FC-46CF-8C12-04492B8ACC33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B50CFAB-D283-4066-AF23-2A8F1D0EBE3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2C87DA00-4EFB-4E0A-839A-C035EEF2FE6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64B8384-947D-4770-B75C-7F43CAACCDF1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8F5328E-BBFA-4B19-B948-79FB0003BF3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9FF82BC-6FE9-4F94-9D7B-D1F972E2BB4C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8FD9BFD-AD67-4581-BCAE-F033D1F44A7E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7941DF8-A4F7-455E-BF26-9CA6813714D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B78517D-55C8-4D04-951C-70A52109316A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7008A899-FB2C-4905-BD16-78B51B1C1F2B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C9A620BE-79D0-4CD0-984C-1550C39B39AD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4BD118EF-15BE-44C5-925D-E12BE63C23A4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9D021C3A-4B89-46A0-87EB-C5012C3401A3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4E5BD7E8-1658-4963-8846-B11A1FD95C39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0EA75D1F-CFED-4C26-97D8-6866E0E2481F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290FDAC8-BE35-4FBB-84F2-281FADE92B58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DDAD45D5-C150-4C13-9E5D-E01FB6FEAF06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355A49D5-E5AD-472A-83FF-B21C8124C9D0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2B0E072B-27CE-487A-B6AE-66CDB515188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683F4E-4E96-4A33-83BA-7192F153E5B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259547E-66DA-4369-961B-5DCBF0F061E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A1AF6955-06A6-45D6-B495-1306567300F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5365FD40-B455-4858-9A73-8AD475748A18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0DBC3DA8-3E2C-4F02-A942-DE116375CF2E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82013B49-7D4C-4A8E-809D-2C4BE3E6526D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122A906-7BC3-4194-867A-689132CD7529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6D0DE307-7B9A-443C-95A0-77890621EF91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1EC7E9A1-73AA-4EAA-B8CA-053D079ACA3D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9B44EC1-0F1A-40A8-9799-BFD47BD4D4DC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0B92CA0C-FC7B-4A59-9507-8769D526DCCD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B6FE4D9E-7FC5-4A28-AE8B-79C4B0C5483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FA1AE19-5F43-4B96-8308-5029275CD4C1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C09B86F-6FE6-4D6A-A0ED-643CBA9A295B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D0EB751-16AB-43E7-AC38-AEB07AA10F90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87A5B5B8-1F6D-4625-B71B-4C5F1A46D15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CCD924EE-5AEA-4DB8-8F42-465873AC9DFF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6078459F-98C1-438F-8181-88A28E573328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7873B4DA-34BB-4FBD-9049-5D3FF03F2F72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13914C4A-442E-4B66-B38E-2A79E181FED7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CC082BE3-9BB4-4238-91A7-5497B0651D87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356D3BAE-C2E6-49DF-A93D-61051F6C7AE6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6090B784-C6A8-40EB-BBA2-84C01F52215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2573EC1-C4A3-4ABB-8E36-F6848B7FE50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73CB4AA1-455E-43BC-A04B-F7BC27356A0E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865E92C-0D36-4136-BB6C-812B7D83000B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9B1EB7C5-8032-4088-A3C3-2919C8E47106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A055A278-E755-4D00-8AE9-4FE6784385EE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D3DFAF4C-3A9A-4FD9-908A-57BD93080C9E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294BE284-6F8C-4697-B7C0-F299C664133B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3CEA4471-88B2-48D5-BDED-32C8A85C109F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4807C2B0-D3A2-47B5-9795-07B026222AE2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2AD82F68-94EB-413B-92EB-17BFEF95EBE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C390B38D-3D89-4B3F-9ADD-C548C81B1E5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2A0DE78-2FA3-4436-A275-C192B7F14516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92072F9F-9AB6-4878-BE4B-B93509383902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B55938F2-152F-4766-8102-DC8468FC8E67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F915A99A-0CA3-482D-96D2-36183CB556E1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D5F38F4F-3BFE-473C-961D-3F4E12E875D0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6090D8D4-207A-4027-9B69-1F0E169D551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6673D66A-69DE-484F-AC7B-6E7008B0957C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CD76353C-ECF2-4179-832F-B1519B4F3041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5DA806E6-992F-4914-B089-DFA966F84D2A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96E41031-2027-45E6-96C8-575FA0145A9B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E2DCA0DB-D942-45C9-A065-913DF31AE5E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A6C0053-1A77-4EAE-9758-EF81C05C3172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410838E8-6339-4476-865E-3E4360881D2C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226B4B69-4805-4CD8-B848-3585A0450343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1BCFAD7F-70B0-40C0-B8DE-E1C9B272A0C7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3D18F7FC-E9A8-4A53-ACF1-EC02A8964C4F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965E3C2F-98F2-4BB7-A1A9-C5D02FCD7A71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FCF65B44-27DE-405C-A050-A36F652CB7BA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23743C55-1359-4F4C-A77D-4768CB3305D5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65C251E7-BF89-4B98-BB21-56B385DFFE6F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216CB1D3-08F8-4287-9487-DF8D2B620450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9D0FE9A3-52DA-4146-AC82-314C7CD3AA6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A17DDE5-F2BA-4B84-A9E4-8F937B652D98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F12983B6-0EEA-473E-8988-44AEC7E1F7E8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D16D40FA-EF46-44EA-BE71-D44585498A88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9D0A585D-75BA-4407-BC2B-A866EEB15481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31D20BE3-582F-4D9B-BB12-85484F5096E0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6A8501EB-7589-4689-98D9-3558D42DEDA6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917ECBE3-3854-4D9E-A6C7-7ACC69D6DB69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1718342B-963A-4B18-9366-19A2DE3292AD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8EEF5C4C-EBFF-49FB-9727-453EEBFCF465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E0E90B08-DC03-483D-9A9E-A527804D6D45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A215FEBD-5E61-40D4-ACC6-244E173B2DC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E3E2D8C-C5DA-4683-A1A8-B3776CB4C5F3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6176969C-B71C-4B72-A058-5AD8EF2E75C4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FD0D671F-2BCC-445F-A0A2-FC53FBAB6A42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BB15798F-834E-4928-93F5-6AEF2F8D1848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AC1F20BC-F774-450F-A579-33C1A66CC80C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9E4CBC3-B284-4C0C-997D-9FD846FE13C1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403468FA-5A4B-4708-AFDE-E585332575BB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0EAFF17C-DBE4-43C3-BA68-66269DEAB898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63817459-B009-49EC-88EC-99EB995D8CF0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ECD058E5-6A8E-4A79-BE66-5D497B00C882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F57D4580-A35A-4D06-8E25-3C2AC5CD61A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B7D5D83-9BAB-4C1A-A24E-82E0B5CED892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B7C6C5B6-4F85-48B1-85CF-DC2697DD8561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9A8AAC7D-9248-4B4F-BEF5-16A5F16A286C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59057344-183D-4926-896A-A56A3E6C4EE4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3115B8A9-417D-4F55-A1B3-5A110DD28567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6CA72C73-1A0A-4329-9BAD-A365A67A2608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A4D21D87-D9CA-465C-806F-30FC8432AF07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B6D0F740-8E3D-463C-9550-1EAD4AAEE0C4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67AC1BE6-4F31-46DC-A08A-1206315856C2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9880E43B-E6E5-4FF6-A331-6201FDD77C46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46505BB0-29D0-426F-8568-F7C9DE40993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7B93B8E-C196-49F3-8D2F-40EF222D9880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882AF130-7A7F-407E-8600-06CEE9914E0E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8FA1AB87-D0F7-442C-9F95-841F5BCF7B26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38467AEE-0789-4D14-8604-BE290DF44B4E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7DFF861C-D7BE-4184-A17F-1A5D06040C24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2752023B-FC5F-4862-AA0B-07E7EF9881E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C872B7D-9237-4B27-A33A-CF763A9C2762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A24B6D78-9730-44B3-9072-CA26C65E4520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20E420BD-DE5F-49D1-B212-D7A5BB04F737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B0D96A13-4704-450E-B7A3-CC6D4613B19B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093705AF-8E24-4D42-A52D-E705E74892F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DE4BF74-45BC-4ECF-A3CD-47C4B36BC33B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E1A8BCA2-C87F-4CAD-95A3-5F86769D0894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B2196459-5AB3-443F-9DB3-B5D4D2A6042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E8DB483C-A5E4-4AF7-9D86-9675969D5636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E5A78726-DB7C-4E9D-8BD3-1D9935A920FD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9DE023BF-EAAC-4F64-9F47-C87DFE1D5099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B7CB8594-171E-4BED-B0CD-F9A2E6CAFC2D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99D4F2E4-3DF8-4989-8FCF-255848D8C6BC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C791A2C6-BDDB-41F6-A878-A5C546FBF844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E125908F-A98C-4D00-93ED-1670206F06F1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CEE76684-C0E3-424F-8FA2-0BFAC161E7F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DDF77AC-2EB5-4DAC-8F02-B4739E734C1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C1D56C1-601D-42C8-8B27-5C39B501277F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C41674E7-70EC-443E-B5B4-E2EF2E250C95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4EDA65E0-6EFF-4423-9F2F-B3BAA4C2A880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3326830A-B144-48DE-BF68-94154593F187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FD9EC9E3-FAE0-4028-9902-2AD8B9B02651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145633B4-8BB8-4467-9926-1FEECDF93B1B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80FF23C7-E59D-4ED9-BF72-D27F6BCABACD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EE2DBB06-55AA-4F02-BC2A-8D0AC6874C5B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65578A05-8EAB-44BB-A1D3-C48CB0BB7DCF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64F37420-129F-4B1A-A214-1BB26DA0772E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4D481A7C-9566-4CD3-8E9B-55CB6E2D7F7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0B1159B-08E0-4644-8CE5-675160196C48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EC9DA329-DB42-4589-A6DF-C3238294874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9C1C5644-6F43-492B-8CF2-E047BCC941C1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34EE52BB-2542-4CC0-AC91-D280063B9D7C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55B8DAF2-2E1A-4C3D-A48B-56A30FD311F4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12C83862-CAF4-44E9-B1FC-EDF1A57A78E3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0CB9CAEE-D434-4338-9041-169B2366C2E9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CD4074F6-6C2A-4A18-BEDE-F4F687B7D9C5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9A178C08-1948-4CEF-8CDE-7A76E21B82C5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667875B6-B876-4A22-8CAA-9803DE8B3EAE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D30E65CE-A11F-4269-833F-BF5FC8489C9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34F057B-59AC-4FF4-83CE-52D8166BDB1C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1AB90D13-28E7-4322-AAB9-C30A5717AFFF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C3538E90-197B-4C25-9D72-5CED1F50BE2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81285C16-F2E4-4D54-8D87-FA2376D82A58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EEBA8950-BBA5-41ED-A991-CCA3AF031245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9B62F96B-08C0-4319-B03C-A48528E6F1EA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2E3A2CD4-53B7-40F7-BE81-D785C5846F1B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18BA3624-4365-4F69-9D24-81043DDED479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D3152848-6D22-4DA2-AC83-E1896DCDD018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9B46EEA8-0B1C-4553-B630-CE0FD1393729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C176F19E-DD73-4226-B696-2BF043FCD73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149E602-5CF4-4987-A4A3-6F9362C72E3C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B1BAFA87-CBA6-4F6A-9F67-9B31CB8322A4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D7346316-CBBE-476F-BD54-2B565CE52D9E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0211B9C0-BD53-4309-8044-F9C69D88D7B1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769C3961-F9CB-4776-B422-C1377B9D3395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5FF37E3B-B414-4ADB-A59F-1F025757B45D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D31F6631-B9E9-4B56-A254-507670A7E6F0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119645B8-A8E0-4FD1-AAD3-A30B3ED00521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4FA64713-800E-4D02-8A03-0D5DD7B7F644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4A99B882-7F62-4020-811D-BD9BFF315838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7B85D933-AE9A-4A60-AF66-95B9E79B73D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47DD57B-396C-4267-9279-32602639EEDF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2AED6F33-A4E1-4FF3-919F-E9CE91A333EA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1BA0A595-2FB4-456F-9294-1C03459242B5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9A37C27F-7B4D-457C-B125-530EE27046B9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724E2435-DAD2-411D-9388-708DD5D0AC79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89959667-BFD9-46F5-A8D6-B8C168D0FA4A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2E3F4BC0-D301-49BF-948F-3C424B0B96F5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9CB5D160-18F4-474A-8205-38A8C7BB6FB4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E595DAB6-6EB4-4160-967D-C51376C1938B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F6534B0C-FF90-41C7-BA7B-F96042C17ECF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F00CA3C8-420C-4185-8819-6D06B6DEF44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76EE1D1-0EF7-42EA-9C2B-9442FFDB741E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F537166C-A828-4BAA-BCC9-3D08B86EDE9B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8E65DEF5-571F-4C32-9761-764B1101127A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06C3E7D0-2468-473A-97B0-7E489E829BE3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508583E7-C18C-4BA9-B0F7-21EC58ABF430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E710FEC9-2BBC-48EA-97E0-CFF45EA9E867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F8958597-B7CA-4A88-B5FB-8944AF1C517F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D0E8B1CD-5E4C-42F1-AB3E-6802A14A8987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5C5F65C7-6AA5-4224-B823-B7DD0F137DAE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3033AF6C-23AB-4460-AC55-BF134C25251B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064254DC-D711-4BE1-9C53-B54C218C9A2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731049F-2E3F-4984-9475-5A05FA70C680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A2D3681C-2D11-44B7-9348-BDB3A42A5A94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F9415662-C8AE-47BC-A2A8-162A83C23661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9C103FF4-999C-4754-A1E5-1B36677DAF53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B51CC0A9-9F9C-4A8C-832B-C042551A566B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81BB4D66-FE14-43BB-AB1A-6CF35A4FB224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2510A0AB-40BB-4931-8C44-48187DBED31A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5410A255-0163-472E-99CC-FE26A269D816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A388D4CF-17C1-454E-94B2-2247D853F474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9706179C-1841-412A-9442-DE8D73CD6DF7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009ADF3F-CB5B-4892-A443-589FE154224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A20B213-38D8-4B8E-85DF-C1A120E90DEB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E32759B4-7481-47B6-B8EF-C5241FD9C3E1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C58D6223-DA5A-459F-B26B-FEAD6F36F4D1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5EC349E5-9ECD-4666-A16F-21D381D955F2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DFD25B73-1A72-4647-B16A-972D97C14707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EBD46572-DDF0-4572-9C62-65EF7DD6AF88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97D46BA0-911C-40B1-8E6D-632158868410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197ABB69-55C6-40F3-A8FC-241DB4C20B5C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16D229B7-CB02-43A7-BDC2-3CD449AEB74A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DFBEEB88-834C-4646-958A-2C866C075540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AD27D5D0-2FD6-4362-9343-AAB9DD2C4DB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AEB0B59-2232-486E-BC0C-CBFFD1770FC1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3FF49732-8258-49F0-8D19-88DAB250A0A0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CE26704E-3DA6-4F9E-9C1E-1C7AA79EDFCF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426B8747-2480-4386-80D2-1FC0F10B590C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6101724B-6AC9-4172-A9BF-ED95BE408360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652D3BFE-A0D3-473B-B430-BCE3B23C0C24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9299171D-8545-4CC9-93E9-F78E0E210CA6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CA9C032D-0144-4375-A3A6-93C8D23AFFA9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5DBEF52D-CB55-4CBB-8149-608DC89B0273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8A691501-AC24-4ACE-A6FA-7542E4D8EDC3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8F0A8F53-31A0-44B0-A677-D15408C8220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D1EED8A-7297-4B7D-9352-70340E7AF63A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4DEC3ED2-E191-4D8E-8BFA-C99E3530215C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E4F60670-2306-40D7-ABB5-5012D3CC4399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4CB8B3E4-7F8A-4DDF-990A-430BD4255183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9D660C39-E0C7-44EC-8A06-14ADB2C118E4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6163F123-09A4-4BF0-BF4D-0553AED860B0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4CB7007B-2FEC-4ACC-995B-53EC89C9FCEB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41120119-ABDC-4DE8-9EB1-AE63222D3D12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EC8512C0-CD60-4FE1-926D-8656AB9B3D2B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C80F14C0-6DC4-4391-A0A8-48EDEBADA000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2ACCB2C6-737B-4DF3-8A30-7711163B7A6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8526BD2-14FE-4438-A0F5-CCABF48C6FD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3825A93-B471-4406-98F7-6D18699F5B9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F43B813-AAC3-4D83-BDAB-68069A84665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23F2103-59DA-43A9-BF93-E20C95EE893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4F12D8B-31FB-4435-94F0-1E653E37F38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9FC52D8-1352-470D-82FF-56AA6D29A45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E3EEB11-7213-43DD-A9FE-AA2EF46E822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9D10945-9519-42E7-A729-3A53902F502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675724E-1F84-4661-AE85-6CAB990DBF1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CA6DF49-96F1-4126-B854-EE23A43EBED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0037DDB-F0D6-4D71-AD93-28156569A5A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95E42A8-BEAD-4E8E-8F15-779A79DE866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4C12A39-C782-48ED-80E8-1DFA4BD764A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ED5BEC0-4BEE-4D3F-B5B7-6D56BA58D87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B41FAE3-A6CD-49A6-8214-31B31F00935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94D8A44-48BF-48B1-8932-1EA7BF3627D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17DCB67-6054-4413-9FDD-D410FC9DCDE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5E1B8E5-9AE7-4837-9E3B-DCE95CB7CFD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3CACCA7-52FA-4DC6-823F-697790F0EBC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8B02D26-2028-4BA4-BE61-B1FB6E895EC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D3A4C57-5840-42E0-9D1D-6718DCAB80E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E9114E3-DAA0-4D65-888C-0FF313EA3A9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4EC4A8B-5EDD-48E5-9057-73B9B53F635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9FCC5B3-5305-44E4-A470-77C88D4CD31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DBDE4F6-DA0F-447E-AB77-2507AD3BACE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50A5EA5-B8C8-4C6B-B639-AB44E96EEF3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3C114B8-9C69-4077-B738-48E891B5421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84B1C2A-4D6E-47A1-A925-D65EAC0D124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30C46FB-F808-4A30-B155-81A928E362A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95A5130-923A-4A84-A40D-619D885A1BD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363B87B9-BD03-497E-B212-43A23D3FF75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8908EFD-DB46-4206-AE1C-66C575846C7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A5CE273-9A7F-4E90-B94C-F424D6BB919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2E48809-A513-4C55-A834-69549D09E9A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05BAEBF-7864-4B17-9943-1B8DE114370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00740C9-0555-4D59-8B9F-66721408BEF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E236CBB-7912-4C65-957F-DB479DD647D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EE50E55-62B1-47D3-AC5D-4038BF3874A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576F60F-5C07-4E41-B277-37FC7708EC0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E362515-C424-46D8-819B-611CE43CA9E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DD2A1CF-7D8E-4DE2-B862-3F7F6D82447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B83172D-E50C-4A1B-B681-A587619C898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DB45043-4ABA-4427-9372-D43D299CF4D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4F9C31E-80E7-4C6E-80CB-1FA33E00766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428C4C0-C101-462D-BA4E-FBC0B568732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C9771F04-5CCD-452A-9F17-5A42D4C560E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283111B-3A43-42EF-92C0-C265F209862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BE7158F8-624A-4DF5-A0D0-33C9DD8F043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74185B5-0BCB-4FB6-88B5-276C0657D8D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B9F50AB-3CC3-42B7-BA93-F9356FE6CAF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82470F3-8E91-42AF-B897-AEF824AD5E8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E7E1EFE-1827-4708-949C-9B505096A61C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F8FC262-B2DC-4CD1-99D9-5D7A401EB34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D6A20EB-D9AC-4C75-A72E-62B9E80DFED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489A27B-76DD-4099-BB93-388038B4DAB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4785028-2881-48AE-B95A-9FDB12B7C03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FEEE8EB-527D-40D4-9764-12B62C4C2C7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1CBFE52-D7CD-4B53-A96A-5D9301FFF3A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475E752-A95A-47DA-987B-6E5C7CAD1B0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F3B7327-F235-47C1-B3BD-2EFF3DA861E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EBDAD03-0F69-464D-BEB7-577D4B825B7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D6BCB9B-6B84-4AD0-B119-95B7BC805F9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216A9FDB-BF6E-44BC-ADCF-A16FD2C2DB6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077470C-4934-4E4B-B61F-01E152C7CDB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73A57AF-61CE-48F5-90D0-50D8FB6132E5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6C92E1D4-03ED-446B-9CE3-4C06A900918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707</Words>
  <Application>Microsoft Office PowerPoint</Application>
  <PresentationFormat>宽屏</PresentationFormat>
  <Paragraphs>387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Kindom</dc:creator>
  <cp:lastModifiedBy>f w</cp:lastModifiedBy>
  <cp:revision>44</cp:revision>
  <dcterms:created xsi:type="dcterms:W3CDTF">2017-08-04T01:07:51Z</dcterms:created>
  <dcterms:modified xsi:type="dcterms:W3CDTF">2018-03-15T06:49:43Z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