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6" r:id="rId3"/>
    <p:sldId id="271" r:id="rId4"/>
    <p:sldId id="272" r:id="rId5"/>
    <p:sldId id="273" r:id="rId6"/>
    <p:sldId id="277" r:id="rId7"/>
    <p:sldId id="279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 arabi katbi" initials="ma" lastIdx="1" clrIdx="0">
    <p:extLst>
      <p:ext uri="{19B8F6BF-5375-455C-9EA6-DF929625EA0E}">
        <p15:presenceInfo xmlns:p15="http://schemas.microsoft.com/office/powerpoint/2012/main" userId="7b751c01daa5c7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58FA0B8-C7CC-44D7-8F13-D24F36777E86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863-7B7A-4FC0-9A30-CB642352E75A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BD24-E376-4B6F-A3AF-438C67DE05A2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955-9534-4316-98EE-9EF63C584E4A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0CE4-CE2A-442C-AAA4-131AFF793373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42E-BBBC-4C62-B88C-D6C1333EE054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540C-6514-4544-89AB-EF39C10EB6CF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87BF-D04C-4C5D-B16B-8E12CC6F1A3A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ABB969C-816F-4C73-B436-6EBD5F59C48D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508D-D71A-4368-9779-5E6CE69BAF73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3C6-23E0-4376-871D-7C5FEBF750A4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5224-2008-4F72-8F29-BF7DAF5D76BF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663A-825E-4B8B-8898-036C11684E12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842BFF74-5DAC-4830-8D0E-ACE87E1EA8EA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5A7-11A8-4A5C-84DE-A0013151F9FE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AC-2BE8-44EC-B682-E7D7C4ACEF43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03BDCFE-7C5E-4B7E-A52B-73A9CD3E38A8}" type="datetime8">
              <a:rPr lang="en-US" noProof="0" smtClean="0"/>
              <a:t>12/30/2023 9:49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sz="8000" dirty="0">
                <a:solidFill>
                  <a:schemeClr val="accent1"/>
                </a:solidFill>
              </a:rPr>
              <a:t>All Pairs Shortest Paths {Floyd}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478C139-B1EE-9304-8691-3CF46E4F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26" y="6347570"/>
            <a:ext cx="9566724" cy="331995"/>
          </a:xfrm>
        </p:spPr>
        <p:txBody>
          <a:bodyPr/>
          <a:lstStyle/>
          <a:p>
            <a:r>
              <a:rPr lang="en-US" dirty="0"/>
              <a:t>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C8E281-D166-B281-55A8-62117FCB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731" y="1065288"/>
            <a:ext cx="4749553" cy="3897297"/>
          </a:xfrm>
          <a:prstGeom prst="roundRect">
            <a:avLst>
              <a:gd name="adj" fmla="val 50000"/>
            </a:avLst>
          </a:prstGeom>
          <a:ln w="12700" cap="flat" cmpd="sng" algn="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Solving the time complexity using recurrences.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D3F36-FCB4-9C3C-BAA7-BC45E64E9A5C}"/>
              </a:ext>
            </a:extLst>
          </p:cNvPr>
          <p:cNvSpPr txBox="1"/>
          <p:nvPr/>
        </p:nvSpPr>
        <p:spPr>
          <a:xfrm>
            <a:off x="5466308" y="6218226"/>
            <a:ext cx="60989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74151"/>
                </a:solidFill>
                <a:latin typeface="Söhne"/>
              </a:rPr>
              <a:t>The algorithm is efficient: for small to moderately sized graphs but may become impractical for very large graphs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659938-B452-7415-F5B5-D598001E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124287" y="6314441"/>
            <a:ext cx="637714" cy="361568"/>
          </a:xfrm>
        </p:spPr>
        <p:txBody>
          <a:bodyPr/>
          <a:lstStyle/>
          <a:p>
            <a:r>
              <a:rPr lang="en-US" noProof="0" dirty="0"/>
              <a:t>16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2719A3D-E3CE-27A1-633E-0FFEFE1C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37" y="294547"/>
            <a:ext cx="5505450" cy="589605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triple nested loop in the Floyd-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Warshall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algorithm can be represented by the following recurrence relation: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subtraction T(N-1)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Continue to subtract and simplify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And the solution will be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7E94AC-3345-E681-FFED-D9E3DB2F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86" y="2269224"/>
            <a:ext cx="2735617" cy="58258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DA3BDF-C250-6E3C-38A0-766E05E1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13" y="3473371"/>
            <a:ext cx="4772025" cy="43815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9BBE54-73D9-2D13-7322-4D94FC877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94" y="4572060"/>
            <a:ext cx="5972175" cy="390525"/>
          </a:xfrm>
          <a:prstGeom prst="rect">
            <a:avLst/>
          </a:prstGeom>
          <a:ln w="7620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687627-4855-EAE7-EE62-439448730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25" y="5698658"/>
            <a:ext cx="3667125" cy="352425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3635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04472FF-5CE9-4C28-A4FF-E178C31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150495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C871-D206-4292-AECC-3EBF29BE656A}"/>
              </a:ext>
            </a:extLst>
          </p:cNvPr>
          <p:cNvSpPr txBox="1"/>
          <p:nvPr/>
        </p:nvSpPr>
        <p:spPr>
          <a:xfrm>
            <a:off x="5732584" y="152824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4446E-8D49-40FF-8036-3BE0DA8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244962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3861-81FF-4843-A74C-8C4C7AE9AA66}"/>
              </a:ext>
            </a:extLst>
          </p:cNvPr>
          <p:cNvSpPr txBox="1"/>
          <p:nvPr/>
        </p:nvSpPr>
        <p:spPr>
          <a:xfrm>
            <a:off x="5723792" y="24817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A882D0-618F-4C0E-BCB7-2590F780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5271" y="427135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23F82-8FBB-4514-9D10-63CF6BF149CC}"/>
              </a:ext>
            </a:extLst>
          </p:cNvPr>
          <p:cNvSpPr txBox="1"/>
          <p:nvPr/>
        </p:nvSpPr>
        <p:spPr>
          <a:xfrm>
            <a:off x="5752466" y="430530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93AB5-365F-4AC2-8A09-455105064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4362" y="516086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65983-80A0-4016-821C-2FFE79B6A9D3}"/>
              </a:ext>
            </a:extLst>
          </p:cNvPr>
          <p:cNvSpPr txBox="1"/>
          <p:nvPr/>
        </p:nvSpPr>
        <p:spPr>
          <a:xfrm>
            <a:off x="5781675" y="519480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772356"/>
            <a:ext cx="5505450" cy="548234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problem 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Strategy 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Algorithm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Analysis 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9477315-AF73-767D-EF52-78AE681E6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2" y="1897856"/>
            <a:ext cx="4029075" cy="306228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are going to discuss 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C893A0E-6587-16AD-63DD-50826FB9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423711"/>
          </a:xfrm>
        </p:spPr>
        <p:txBody>
          <a:bodyPr/>
          <a:lstStyle/>
          <a:p>
            <a:r>
              <a:rPr lang="en-US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5E697-A04D-48EE-C7AA-9043CAAF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134" y="0"/>
            <a:ext cx="6395011" cy="636528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Given a weighted graph of 4 nodes , the goal is to find the shortest path between every pair of nodes.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A7AF82-9A53-2E8D-1FE6-03B6F2A1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90359"/>
            <a:ext cx="4541838" cy="240584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The Problem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52DE4-1165-1D84-1E43-4FF04995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3336307"/>
            <a:ext cx="4565889" cy="25189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839E60-F879-F73B-5C56-1E157D12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133165" y="6314440"/>
            <a:ext cx="628836" cy="365125"/>
          </a:xfrm>
        </p:spPr>
        <p:txBody>
          <a:bodyPr/>
          <a:lstStyle/>
          <a:p>
            <a:r>
              <a:rPr lang="en-US" noProof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09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46BB7F-C241-0264-0024-CB7F8E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Characteristics of the Strategy: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use of a matrix to store distances between all pairs of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Iterative exploration and updating of the matrix by considering all possible intermediate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Dynamic programming nature, which is build up solutions to subproblems to find the overall solution.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552BF-1963-589B-A980-6D9F3A855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55" y="2352097"/>
            <a:ext cx="4177983" cy="2153806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The </a:t>
            </a:r>
            <a:r>
              <a:rPr lang="en-US" b="1" i="0" dirty="0">
                <a:effectLst/>
                <a:latin typeface="Söhne"/>
              </a:rPr>
              <a:t>Strategy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C992-2F6B-E122-731A-67BEBCF7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365125"/>
          </a:xfrm>
        </p:spPr>
        <p:txBody>
          <a:bodyPr/>
          <a:lstStyle/>
          <a:p>
            <a:r>
              <a:rPr lang="en-US" noProof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67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292229-7A98-E3F5-1C28-02D28E5A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532660"/>
            <a:ext cx="5505450" cy="572204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Step 1: Initialization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Initialize a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represent the shortest distances between all pairs of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The Matrix 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    0   1   2   3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0  0   5   5   3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1  4   0   1   5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2  4   8   0   1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3  6   1   6   0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entry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j) represents the weight of the edge from node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node j.</a:t>
            </a:r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61920-8346-0B44-5B33-0D7695FC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5" y="2583402"/>
            <a:ext cx="4369873" cy="2242097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/>
              <a:t> Apply the strategy to the problem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627F94-4C3A-D1DF-0EF6-520CFE8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365125"/>
          </a:xfrm>
        </p:spPr>
        <p:txBody>
          <a:bodyPr/>
          <a:lstStyle/>
          <a:p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927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F83E52-EACA-E231-DB28-07330355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step 2:Iterative Exploration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 do that by having triple nested loop structure to iteratively explore and update the shortest paths between all pairs of nodes: using the formula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distance[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][j] = min(distance[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][j], distance[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][k] + distance[k][j])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final answer will be as: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    0   1   2   3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0  0   5   5   3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1  4   0   1   5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2  4   1   0   1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3  6   5   6   0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Where K= 3</a:t>
            </a:r>
            <a:endParaRPr lang="en-US" dirty="0">
              <a:solidFill>
                <a:srgbClr val="374151"/>
              </a:solidFill>
              <a:latin typeface="KaTeX_Mai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BBF19-23B3-E5FE-E972-2916B12C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55" y="2329902"/>
            <a:ext cx="4302141" cy="21981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/>
              <a:t> Apply the strategy to the problem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B601-45AE-9BBF-0533-7B04591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365125"/>
          </a:xfrm>
        </p:spPr>
        <p:txBody>
          <a:bodyPr/>
          <a:lstStyle/>
          <a:p>
            <a:r>
              <a:rPr lang="en-US" noProof="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75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EAC72-18FE-F2B9-F58D-1DC93BA5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Repeated Exploration: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process repeats until all possible intermediate nodes have been considered, and the distance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updated to contain the shortest paths.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Result: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the algorithm completes, the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holds the shortest distances between all pairs of nodes in the graph.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F5837-CE1C-DE92-13DD-8E0C382B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7" y="2257148"/>
            <a:ext cx="4177983" cy="207168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/>
              <a:t> Apply the strategy to the problem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64CC-B153-88E5-3B60-E66A82B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263913"/>
          </a:xfrm>
        </p:spPr>
        <p:txBody>
          <a:bodyPr/>
          <a:lstStyle/>
          <a:p>
            <a:r>
              <a:rPr lang="en-US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031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123025-5DE9-7141-D625-C373CE2F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Floyd-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Warshall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algorithm efficiently finds the shortest paths between all pairs of nodes in a weighted graph.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EE9EF-37E4-4B2E-DAD3-CD16C62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1D7D7-5D77-736E-7FBE-F6EA4B96B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63855" y="2270830"/>
            <a:ext cx="4177983" cy="2071688"/>
          </a:xfrm>
          <a:prstGeom prst="roundRect">
            <a:avLst>
              <a:gd name="adj" fmla="val 50000"/>
            </a:avLst>
          </a:prstGeom>
          <a:ln w="12700" cap="flat" cmpd="sng" algn="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the algorithms and analysis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B4C0D-058F-8A14-8BE0-9E5205FE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0" y="6314440"/>
            <a:ext cx="762001" cy="281669"/>
          </a:xfrm>
        </p:spPr>
        <p:txBody>
          <a:bodyPr/>
          <a:lstStyle/>
          <a:p>
            <a:r>
              <a:rPr lang="en-US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69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93BF74-D65F-7F23-8A0C-BBAAEDC3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772356"/>
            <a:ext cx="5505450" cy="548234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let's express the total number of basic operations using summation notation.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Since the constant-time operations are performed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times inside the innermost loop: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we simplify the summation: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908016-54C1-0A58-6857-CAA3D6E5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72" y="1596150"/>
            <a:ext cx="4654088" cy="3121472"/>
          </a:xfrm>
          <a:prstGeom prst="roundRect">
            <a:avLst>
              <a:gd name="adj" fmla="val 50000"/>
            </a:avLst>
          </a:prstGeom>
          <a:ln w="12700" cap="flat" cmpd="sng" algn="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dirty="0"/>
            </a:br>
            <a:r>
              <a:rPr lang="en-US" dirty="0"/>
              <a:t>Solving the time complexity by Summation:</a:t>
            </a:r>
            <a:br>
              <a:rPr lang="en-US" b="0" i="0" dirty="0">
                <a:solidFill>
                  <a:srgbClr val="0F0F0F"/>
                </a:solidFill>
                <a:effectLst/>
                <a:latin typeface="Söhne"/>
              </a:rPr>
            </a:b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DDD1F-6C4D-197C-83EE-EB683463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48" y="1791459"/>
            <a:ext cx="2438672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3D9CE-83AE-43F4-5397-8062B313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82" y="3990837"/>
            <a:ext cx="3667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8204D0-3996-34FE-B12F-E29EA254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48" y="5047789"/>
            <a:ext cx="3095625" cy="1543050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0BDD13-7369-74C3-D2F0-F0CDDC0B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81972" y="6314440"/>
            <a:ext cx="680029" cy="276399"/>
          </a:xfrm>
        </p:spPr>
        <p:txBody>
          <a:bodyPr/>
          <a:lstStyle/>
          <a:p>
            <a:r>
              <a:rPr lang="en-US" noProof="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6879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win32_fixed.potx" id="{826F8C1F-4FB5-4CE6-B7A0-9EBD6074CC2F}" vid="{BB5D3E28-8CAE-479F-BD65-24FBDA1E6F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441</TotalTime>
  <Words>487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Franklin Gothic Demi</vt:lpstr>
      <vt:lpstr>Franklin Gothic Medium</vt:lpstr>
      <vt:lpstr>KaTeX_Main</vt:lpstr>
      <vt:lpstr>KaTeX_Math</vt:lpstr>
      <vt:lpstr>Söhne</vt:lpstr>
      <vt:lpstr>Headlines</vt:lpstr>
      <vt:lpstr>All Pairs Shortest Paths {Floyd} </vt:lpstr>
      <vt:lpstr>What we are going to discuss </vt:lpstr>
      <vt:lpstr>The Problem </vt:lpstr>
      <vt:lpstr>The Strategy</vt:lpstr>
      <vt:lpstr> Apply the strategy to the problem </vt:lpstr>
      <vt:lpstr> Apply the strategy to the problem </vt:lpstr>
      <vt:lpstr> Apply the strategy to the problem </vt:lpstr>
      <vt:lpstr>  </vt:lpstr>
      <vt:lpstr> Solving the time complexity by Summation:  </vt:lpstr>
      <vt:lpstr>Solving the time complexity using recurrences.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Paths {Floyd} </dc:title>
  <dc:creator>may arabi katbi</dc:creator>
  <cp:lastModifiedBy>may arabi katbi</cp:lastModifiedBy>
  <cp:revision>1</cp:revision>
  <dcterms:created xsi:type="dcterms:W3CDTF">2023-12-30T15:57:03Z</dcterms:created>
  <dcterms:modified xsi:type="dcterms:W3CDTF">2023-12-30T23:18:47Z</dcterms:modified>
</cp:coreProperties>
</file>