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>
  <p:sldMasterIdLst>
    <p:sldMasterId id="2147483648" r:id="rId1"/>
  </p:sldMasterIdLst>
  <p:sldIdLst>
    <p:sldId id="256" r:id="rId3"/>
    <p:sldId id="258" r:id="rId4"/>
  </p:sldIdLst>
  <p:sldSz cx="2519680" cy="215963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9" userDrawn="1">
          <p15:clr>
            <a:srgbClr val="A4A3A4"/>
          </p15:clr>
        </p15:guide>
        <p15:guide id="2" pos="7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7E"/>
    <a:srgbClr val="FF0000"/>
    <a:srgbClr val="0000F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599"/>
        <p:guide pos="79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7809" y="288015"/>
            <a:ext cx="2025633" cy="809616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6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7809" y="1121443"/>
            <a:ext cx="2025633" cy="46377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660" spc="200"/>
            </a:lvl1pPr>
            <a:lvl2pPr marL="125730" indent="0" algn="ctr">
              <a:buNone/>
              <a:defRPr sz="550"/>
            </a:lvl2pPr>
            <a:lvl3pPr marL="252095" indent="0" algn="ctr">
              <a:buNone/>
              <a:defRPr sz="495"/>
            </a:lvl3pPr>
            <a:lvl4pPr marL="377825" indent="0" algn="ctr">
              <a:buNone/>
              <a:defRPr sz="440"/>
            </a:lvl4pPr>
            <a:lvl5pPr marL="504190" indent="0" algn="ctr">
              <a:buNone/>
              <a:defRPr sz="440"/>
            </a:lvl5pPr>
            <a:lvl6pPr marL="629920" indent="0" algn="ctr">
              <a:buNone/>
              <a:defRPr sz="440"/>
            </a:lvl6pPr>
            <a:lvl7pPr marL="756285" indent="0" algn="ctr">
              <a:buNone/>
              <a:defRPr sz="440"/>
            </a:lvl7pPr>
            <a:lvl8pPr marL="882015" indent="0" algn="ctr">
              <a:buNone/>
              <a:defRPr sz="440"/>
            </a:lvl8pPr>
            <a:lvl9pPr marL="1008380" indent="0" algn="ctr">
              <a:buNone/>
              <a:defRPr sz="4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5765" y="243792"/>
            <a:ext cx="2268233" cy="17269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47809" y="782402"/>
            <a:ext cx="2025633" cy="3208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6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47809" y="1121443"/>
            <a:ext cx="2025633" cy="1485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6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65" y="191632"/>
            <a:ext cx="2267489" cy="22224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765" y="469441"/>
            <a:ext cx="2267489" cy="149903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527" y="1212157"/>
            <a:ext cx="1605921" cy="24152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21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527" y="1453681"/>
            <a:ext cx="1605921" cy="27327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9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573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5209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3pPr>
            <a:lvl4pPr marL="37782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4pPr>
            <a:lvl5pPr marL="50419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5pPr>
            <a:lvl6pPr marL="62992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6pPr>
            <a:lvl7pPr marL="75628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7pPr>
            <a:lvl8pPr marL="88201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8pPr>
            <a:lvl9pPr marL="100838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65" y="191632"/>
            <a:ext cx="2267489" cy="22224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5765" y="472843"/>
            <a:ext cx="1070118" cy="1495636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325369" y="472843"/>
            <a:ext cx="1070118" cy="1495636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65" y="191632"/>
            <a:ext cx="2267489" cy="22224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5765" y="450165"/>
            <a:ext cx="1104350" cy="12019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730" indent="0">
              <a:buNone/>
              <a:defRPr sz="550" b="1"/>
            </a:lvl2pPr>
            <a:lvl3pPr marL="252095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29920" indent="0">
              <a:buNone/>
              <a:defRPr sz="440" b="1"/>
            </a:lvl6pPr>
            <a:lvl7pPr marL="756285" indent="0">
              <a:buNone/>
              <a:defRPr sz="440" b="1"/>
            </a:lvl7pPr>
            <a:lvl8pPr marL="882015" indent="0">
              <a:buNone/>
              <a:defRPr sz="440" b="1"/>
            </a:lvl8pPr>
            <a:lvl9pPr marL="1008380" indent="0">
              <a:buNone/>
              <a:defRPr sz="4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5765" y="583967"/>
            <a:ext cx="1104350" cy="138451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89018" y="447812"/>
            <a:ext cx="1104350" cy="12019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730" indent="0">
              <a:buNone/>
              <a:defRPr sz="550" b="1"/>
            </a:lvl2pPr>
            <a:lvl3pPr marL="252095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29920" indent="0">
              <a:buNone/>
              <a:defRPr sz="440" b="1"/>
            </a:lvl6pPr>
            <a:lvl7pPr marL="756285" indent="0">
              <a:buNone/>
              <a:defRPr sz="440" b="1"/>
            </a:lvl7pPr>
            <a:lvl8pPr marL="882015" indent="0">
              <a:buNone/>
              <a:defRPr sz="440" b="1"/>
            </a:lvl8pPr>
            <a:lvl9pPr marL="1008380" indent="0">
              <a:buNone/>
              <a:defRPr sz="4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89018" y="583967"/>
            <a:ext cx="1104350" cy="138451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65" y="191632"/>
            <a:ext cx="2267489" cy="22224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5765" y="489852"/>
            <a:ext cx="1081751" cy="145141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312718" y="489852"/>
            <a:ext cx="1080536" cy="145141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115678" y="288015"/>
            <a:ext cx="215810" cy="1584081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7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9019" y="288015"/>
            <a:ext cx="1895404" cy="1584081"/>
          </a:xfrm>
        </p:spPr>
        <p:txBody>
          <a:bodyPr vert="eaVert" lIns="46800" tIns="46800" rIns="46800" bIns="46800"/>
          <a:lstStyle>
            <a:lvl1pPr marL="62865" indent="-62865">
              <a:spcAft>
                <a:spcPts val="1000"/>
              </a:spcAft>
              <a:defRPr spc="300"/>
            </a:lvl1pPr>
            <a:lvl2pPr marL="189230" indent="-62865">
              <a:defRPr spc="300"/>
            </a:lvl2pPr>
            <a:lvl3pPr marL="314960" indent="-62865">
              <a:defRPr spc="300"/>
            </a:lvl3pPr>
            <a:lvl4pPr marL="440690" indent="-62865">
              <a:defRPr spc="300"/>
            </a:lvl4pPr>
            <a:lvl5pPr marL="567055" indent="-6286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5765" y="191632"/>
            <a:ext cx="2267489" cy="222248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5765" y="469441"/>
            <a:ext cx="2267489" cy="14990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6509" y="1988890"/>
            <a:ext cx="558128" cy="9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50836" y="1988890"/>
            <a:ext cx="818588" cy="9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835126" y="1988890"/>
            <a:ext cx="558128" cy="9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52095" rtl="0" eaLnBrk="1" fontAlgn="auto" latinLnBrk="0" hangingPunct="1">
        <a:lnSpc>
          <a:spcPct val="100000"/>
        </a:lnSpc>
        <a:spcBef>
          <a:spcPct val="0"/>
        </a:spcBef>
        <a:buNone/>
        <a:defRPr sz="99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62865" indent="-62865" algn="l" defTabSz="25209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4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8923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443865" algn="l"/>
          <a:tab pos="443865" algn="l"/>
          <a:tab pos="443865" algn="l"/>
          <a:tab pos="443865" algn="l"/>
        </a:tabLst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1496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44069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567055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692785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81915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94488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7061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1pPr>
      <a:lvl2pPr marL="12573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2pPr>
      <a:lvl3pPr marL="25209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3pPr>
      <a:lvl4pPr marL="37782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50419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62992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5628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8201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0838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63.xml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3" Type="http://schemas.openxmlformats.org/officeDocument/2006/relationships/image" Target="../media/image8.wmf"/><Relationship Id="rId23" Type="http://schemas.openxmlformats.org/officeDocument/2006/relationships/vmlDrawing" Target="../drawings/vmlDrawing2.v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64.xml"/><Relationship Id="rId20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749300"/>
            <a:ext cx="952500" cy="24638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353695" y="522605"/>
            <a:ext cx="187325" cy="1155065"/>
          </a:xfrm>
          <a:custGeom>
            <a:avLst/>
            <a:gdLst>
              <a:gd name="connisteX0" fmla="*/ 69713 w 187045"/>
              <a:gd name="connsiteY0" fmla="*/ 660606 h 1155285"/>
              <a:gd name="connisteX1" fmla="*/ 109718 w 187045"/>
              <a:gd name="connsiteY1" fmla="*/ 878411 h 1155285"/>
              <a:gd name="connisteX2" fmla="*/ 128768 w 187045"/>
              <a:gd name="connsiteY2" fmla="*/ 1056211 h 1155285"/>
              <a:gd name="connisteX3" fmla="*/ 139563 w 187045"/>
              <a:gd name="connsiteY3" fmla="*/ 1141301 h 1155285"/>
              <a:gd name="connisteX4" fmla="*/ 181473 w 187045"/>
              <a:gd name="connsiteY4" fmla="*/ 1136856 h 1155285"/>
              <a:gd name="connisteX5" fmla="*/ 185918 w 187045"/>
              <a:gd name="connsiteY5" fmla="*/ 1005411 h 1155285"/>
              <a:gd name="connisteX6" fmla="*/ 185918 w 187045"/>
              <a:gd name="connsiteY6" fmla="*/ 811101 h 1155285"/>
              <a:gd name="connisteX7" fmla="*/ 175123 w 187045"/>
              <a:gd name="connsiteY7" fmla="*/ 459311 h 1155285"/>
              <a:gd name="connisteX8" fmla="*/ 109718 w 187045"/>
              <a:gd name="connsiteY8" fmla="*/ 82756 h 1155285"/>
              <a:gd name="connisteX9" fmla="*/ 10023 w 187045"/>
              <a:gd name="connsiteY9" fmla="*/ 19256 h 1155285"/>
              <a:gd name="connisteX10" fmla="*/ 12563 w 187045"/>
              <a:gd name="connsiteY10" fmla="*/ 265001 h 1155285"/>
              <a:gd name="connisteX11" fmla="*/ 52568 w 187045"/>
              <a:gd name="connsiteY11" fmla="*/ 571706 h 1155285"/>
              <a:gd name="connisteX12" fmla="*/ 69713 w 187045"/>
              <a:gd name="connsiteY12" fmla="*/ 660606 h 1155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87046" h="1155286">
                <a:moveTo>
                  <a:pt x="69714" y="660607"/>
                </a:moveTo>
                <a:cubicBezTo>
                  <a:pt x="81144" y="722202"/>
                  <a:pt x="97654" y="799037"/>
                  <a:pt x="109719" y="878412"/>
                </a:cubicBezTo>
                <a:cubicBezTo>
                  <a:pt x="121784" y="957787"/>
                  <a:pt x="123054" y="1003507"/>
                  <a:pt x="128769" y="1056212"/>
                </a:cubicBezTo>
                <a:cubicBezTo>
                  <a:pt x="134484" y="1108917"/>
                  <a:pt x="128769" y="1125427"/>
                  <a:pt x="139564" y="1141302"/>
                </a:cubicBezTo>
                <a:cubicBezTo>
                  <a:pt x="150359" y="1157177"/>
                  <a:pt x="171949" y="1164162"/>
                  <a:pt x="181474" y="1136857"/>
                </a:cubicBezTo>
                <a:cubicBezTo>
                  <a:pt x="190999" y="1109552"/>
                  <a:pt x="185284" y="1070817"/>
                  <a:pt x="185919" y="1005412"/>
                </a:cubicBezTo>
                <a:cubicBezTo>
                  <a:pt x="186554" y="940007"/>
                  <a:pt x="187824" y="920322"/>
                  <a:pt x="185919" y="811102"/>
                </a:cubicBezTo>
                <a:cubicBezTo>
                  <a:pt x="184014" y="701882"/>
                  <a:pt x="190364" y="604727"/>
                  <a:pt x="175124" y="459312"/>
                </a:cubicBezTo>
                <a:cubicBezTo>
                  <a:pt x="159884" y="313897"/>
                  <a:pt x="142739" y="171022"/>
                  <a:pt x="109719" y="82757"/>
                </a:cubicBezTo>
                <a:cubicBezTo>
                  <a:pt x="76699" y="-5508"/>
                  <a:pt x="29709" y="-16938"/>
                  <a:pt x="10024" y="19257"/>
                </a:cubicBezTo>
                <a:cubicBezTo>
                  <a:pt x="-9661" y="55452"/>
                  <a:pt x="4309" y="154512"/>
                  <a:pt x="12564" y="265002"/>
                </a:cubicBezTo>
                <a:cubicBezTo>
                  <a:pt x="20819" y="375492"/>
                  <a:pt x="41139" y="492332"/>
                  <a:pt x="52569" y="571707"/>
                </a:cubicBezTo>
                <a:cubicBezTo>
                  <a:pt x="63999" y="651082"/>
                  <a:pt x="58284" y="599012"/>
                  <a:pt x="69714" y="66060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>
            <a:off x="1494790" y="522605"/>
            <a:ext cx="187325" cy="1155065"/>
          </a:xfrm>
          <a:custGeom>
            <a:avLst/>
            <a:gdLst>
              <a:gd name="connisteX0" fmla="*/ 69713 w 187045"/>
              <a:gd name="connsiteY0" fmla="*/ 660606 h 1155285"/>
              <a:gd name="connisteX1" fmla="*/ 109718 w 187045"/>
              <a:gd name="connsiteY1" fmla="*/ 878411 h 1155285"/>
              <a:gd name="connisteX2" fmla="*/ 128768 w 187045"/>
              <a:gd name="connsiteY2" fmla="*/ 1056211 h 1155285"/>
              <a:gd name="connisteX3" fmla="*/ 139563 w 187045"/>
              <a:gd name="connsiteY3" fmla="*/ 1141301 h 1155285"/>
              <a:gd name="connisteX4" fmla="*/ 181473 w 187045"/>
              <a:gd name="connsiteY4" fmla="*/ 1136856 h 1155285"/>
              <a:gd name="connisteX5" fmla="*/ 185918 w 187045"/>
              <a:gd name="connsiteY5" fmla="*/ 1005411 h 1155285"/>
              <a:gd name="connisteX6" fmla="*/ 185918 w 187045"/>
              <a:gd name="connsiteY6" fmla="*/ 811101 h 1155285"/>
              <a:gd name="connisteX7" fmla="*/ 175123 w 187045"/>
              <a:gd name="connsiteY7" fmla="*/ 459311 h 1155285"/>
              <a:gd name="connisteX8" fmla="*/ 109718 w 187045"/>
              <a:gd name="connsiteY8" fmla="*/ 82756 h 1155285"/>
              <a:gd name="connisteX9" fmla="*/ 10023 w 187045"/>
              <a:gd name="connsiteY9" fmla="*/ 19256 h 1155285"/>
              <a:gd name="connisteX10" fmla="*/ 12563 w 187045"/>
              <a:gd name="connsiteY10" fmla="*/ 265001 h 1155285"/>
              <a:gd name="connisteX11" fmla="*/ 52568 w 187045"/>
              <a:gd name="connsiteY11" fmla="*/ 571706 h 1155285"/>
              <a:gd name="connisteX12" fmla="*/ 69713 w 187045"/>
              <a:gd name="connsiteY12" fmla="*/ 660606 h 1155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87046" h="1155286">
                <a:moveTo>
                  <a:pt x="69714" y="660607"/>
                </a:moveTo>
                <a:cubicBezTo>
                  <a:pt x="81144" y="722202"/>
                  <a:pt x="97654" y="799037"/>
                  <a:pt x="109719" y="878412"/>
                </a:cubicBezTo>
                <a:cubicBezTo>
                  <a:pt x="121784" y="957787"/>
                  <a:pt x="123054" y="1003507"/>
                  <a:pt x="128769" y="1056212"/>
                </a:cubicBezTo>
                <a:cubicBezTo>
                  <a:pt x="134484" y="1108917"/>
                  <a:pt x="128769" y="1125427"/>
                  <a:pt x="139564" y="1141302"/>
                </a:cubicBezTo>
                <a:cubicBezTo>
                  <a:pt x="150359" y="1157177"/>
                  <a:pt x="171949" y="1164162"/>
                  <a:pt x="181474" y="1136857"/>
                </a:cubicBezTo>
                <a:cubicBezTo>
                  <a:pt x="190999" y="1109552"/>
                  <a:pt x="185284" y="1070817"/>
                  <a:pt x="185919" y="1005412"/>
                </a:cubicBezTo>
                <a:cubicBezTo>
                  <a:pt x="186554" y="940007"/>
                  <a:pt x="187824" y="920322"/>
                  <a:pt x="185919" y="811102"/>
                </a:cubicBezTo>
                <a:cubicBezTo>
                  <a:pt x="184014" y="701882"/>
                  <a:pt x="190364" y="604727"/>
                  <a:pt x="175124" y="459312"/>
                </a:cubicBezTo>
                <a:cubicBezTo>
                  <a:pt x="159884" y="313897"/>
                  <a:pt x="142739" y="171022"/>
                  <a:pt x="109719" y="82757"/>
                </a:cubicBezTo>
                <a:cubicBezTo>
                  <a:pt x="76699" y="-5508"/>
                  <a:pt x="29709" y="-16938"/>
                  <a:pt x="10024" y="19257"/>
                </a:cubicBezTo>
                <a:cubicBezTo>
                  <a:pt x="-9661" y="55452"/>
                  <a:pt x="4309" y="154512"/>
                  <a:pt x="12564" y="265002"/>
                </a:cubicBezTo>
                <a:cubicBezTo>
                  <a:pt x="20819" y="375492"/>
                  <a:pt x="41139" y="492332"/>
                  <a:pt x="52569" y="571707"/>
                </a:cubicBezTo>
                <a:cubicBezTo>
                  <a:pt x="63999" y="651082"/>
                  <a:pt x="58284" y="599012"/>
                  <a:pt x="69714" y="66060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" name="对象 -2147482608"/>
          <p:cNvGraphicFramePr>
            <a:graphicFrameLocks noChangeAspect="1"/>
          </p:cNvGraphicFramePr>
          <p:nvPr/>
        </p:nvGraphicFramePr>
        <p:xfrm>
          <a:off x="2167890" y="-5397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52400" imgH="190500" progId="DSEquations">
                  <p:embed/>
                </p:oleObj>
              </mc:Choice>
              <mc:Fallback>
                <p:oleObj name="" r:id="rId2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67890" y="-5397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1721485" y="76835"/>
            <a:ext cx="41529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弧形 23"/>
          <p:cNvSpPr/>
          <p:nvPr/>
        </p:nvSpPr>
        <p:spPr>
          <a:xfrm>
            <a:off x="-227965" y="149860"/>
            <a:ext cx="800100" cy="141414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>
            <a:off x="94615" y="68580"/>
            <a:ext cx="605155" cy="157670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>
            <a:off x="593725" y="0"/>
            <a:ext cx="207645" cy="1671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弧形 26"/>
          <p:cNvSpPr/>
          <p:nvPr/>
        </p:nvSpPr>
        <p:spPr>
          <a:xfrm>
            <a:off x="725170" y="15875"/>
            <a:ext cx="190500" cy="1638300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弧形 27"/>
          <p:cNvSpPr/>
          <p:nvPr/>
        </p:nvSpPr>
        <p:spPr>
          <a:xfrm flipH="1">
            <a:off x="1107440" y="15875"/>
            <a:ext cx="190500" cy="1638300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>
          <a:xfrm flipH="1">
            <a:off x="1219200" y="0"/>
            <a:ext cx="207645" cy="1671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327785" y="68580"/>
            <a:ext cx="605155" cy="157670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flipH="1">
            <a:off x="1442085" y="149860"/>
            <a:ext cx="800100" cy="141414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1722120" y="835025"/>
            <a:ext cx="41529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3" name="对象 -2147482608"/>
          <p:cNvGraphicFramePr>
            <a:graphicFrameLocks noChangeAspect="1"/>
          </p:cNvGraphicFramePr>
          <p:nvPr/>
        </p:nvGraphicFramePr>
        <p:xfrm>
          <a:off x="2136775" y="658813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4" imgW="139700" imgH="190500" progId="DSEquations">
                  <p:embed/>
                </p:oleObj>
              </mc:Choice>
              <mc:Fallback>
                <p:oleObj name="" r:id="rId4" imgW="1397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6775" y="658813"/>
                        <a:ext cx="1397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1720215" y="911225"/>
            <a:ext cx="41529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6" name="对象 -2147482608"/>
          <p:cNvGraphicFramePr>
            <a:graphicFrameLocks noChangeAspect="1"/>
          </p:cNvGraphicFramePr>
          <p:nvPr/>
        </p:nvGraphicFramePr>
        <p:xfrm>
          <a:off x="2134870" y="849313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6" imgW="152400" imgH="190500" progId="DSEquations">
                  <p:embed/>
                </p:oleObj>
              </mc:Choice>
              <mc:Fallback>
                <p:oleObj name="" r:id="rId6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4870" y="849313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575945" y="897255"/>
            <a:ext cx="635" cy="12598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99135" y="886460"/>
            <a:ext cx="4445" cy="127127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02005" y="895350"/>
            <a:ext cx="1270" cy="126301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11225" y="907415"/>
            <a:ext cx="1905" cy="12496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1012190" y="897255"/>
            <a:ext cx="2540" cy="12598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114425" y="905510"/>
            <a:ext cx="1905" cy="125158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224280" y="905510"/>
            <a:ext cx="635" cy="12496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330325" y="888365"/>
            <a:ext cx="2540" cy="126682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1" idx="2"/>
          </p:cNvCxnSpPr>
          <p:nvPr/>
        </p:nvCxnSpPr>
        <p:spPr>
          <a:xfrm>
            <a:off x="1442085" y="857250"/>
            <a:ext cx="1270" cy="12979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03935" y="17780"/>
            <a:ext cx="10795" cy="8255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722120" y="1895475"/>
            <a:ext cx="41529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0" name="对象 -2147482608"/>
          <p:cNvGraphicFramePr>
            <a:graphicFrameLocks noChangeAspect="1"/>
          </p:cNvGraphicFramePr>
          <p:nvPr/>
        </p:nvGraphicFramePr>
        <p:xfrm>
          <a:off x="2171065" y="1799908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8" imgW="152400" imgH="190500" progId="DSEquations">
                  <p:embed/>
                </p:oleObj>
              </mc:Choice>
              <mc:Fallback>
                <p:oleObj name="" r:id="rId8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71065" y="1799908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上箭头 51"/>
          <p:cNvSpPr/>
          <p:nvPr/>
        </p:nvSpPr>
        <p:spPr>
          <a:xfrm>
            <a:off x="975995" y="716915"/>
            <a:ext cx="76200" cy="129540"/>
          </a:xfrm>
          <a:prstGeom prst="upArrow">
            <a:avLst/>
          </a:prstGeom>
          <a:solidFill>
            <a:srgbClr val="FF000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上箭头 52"/>
          <p:cNvSpPr/>
          <p:nvPr/>
        </p:nvSpPr>
        <p:spPr>
          <a:xfrm>
            <a:off x="353695" y="393065"/>
            <a:ext cx="76200" cy="129540"/>
          </a:xfrm>
          <a:prstGeom prst="upArrow">
            <a:avLst/>
          </a:prstGeom>
          <a:solidFill>
            <a:srgbClr val="0000FF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上箭头 53"/>
          <p:cNvSpPr/>
          <p:nvPr/>
        </p:nvSpPr>
        <p:spPr>
          <a:xfrm>
            <a:off x="1604010" y="393065"/>
            <a:ext cx="76200" cy="129540"/>
          </a:xfrm>
          <a:prstGeom prst="upArrow">
            <a:avLst/>
          </a:prstGeom>
          <a:solidFill>
            <a:srgbClr val="0000FF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5" name="对象 -2147482608"/>
          <p:cNvGraphicFramePr>
            <a:graphicFrameLocks noChangeAspect="1"/>
          </p:cNvGraphicFramePr>
          <p:nvPr/>
        </p:nvGraphicFramePr>
        <p:xfrm>
          <a:off x="1086485" y="602933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10" imgW="165100" imgH="215900" progId="DSEquations">
                  <p:embed/>
                </p:oleObj>
              </mc:Choice>
              <mc:Fallback>
                <p:oleObj name="" r:id="rId10" imgW="1651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86485" y="602933"/>
                        <a:ext cx="1651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-2147482608"/>
          <p:cNvGraphicFramePr>
            <a:graphicFrameLocks noChangeAspect="1"/>
          </p:cNvGraphicFramePr>
          <p:nvPr/>
        </p:nvGraphicFramePr>
        <p:xfrm>
          <a:off x="201295" y="273368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12" imgW="139700" imgH="190500" progId="DSEquations">
                  <p:embed/>
                </p:oleObj>
              </mc:Choice>
              <mc:Fallback>
                <p:oleObj name="" r:id="rId12" imgW="1397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1295" y="273368"/>
                        <a:ext cx="1397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8960000">
            <a:off x="955779" y="716052"/>
            <a:ext cx="961850" cy="880594"/>
            <a:chOff x="557" y="823"/>
            <a:chExt cx="2092" cy="181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rcRect t="28041" b="34122"/>
            <a:stretch>
              <a:fillRect/>
            </a:stretch>
          </p:blipFill>
          <p:spPr>
            <a:xfrm>
              <a:off x="852" y="1286"/>
              <a:ext cx="1500" cy="147"/>
            </a:xfrm>
            <a:prstGeom prst="rect">
              <a:avLst/>
            </a:prstGeom>
          </p:spPr>
        </p:pic>
        <p:sp>
          <p:nvSpPr>
            <p:cNvPr id="16" name="任意多边形 15"/>
            <p:cNvSpPr/>
            <p:nvPr/>
          </p:nvSpPr>
          <p:spPr>
            <a:xfrm>
              <a:off x="557" y="823"/>
              <a:ext cx="295" cy="1819"/>
            </a:xfrm>
            <a:custGeom>
              <a:avLst/>
              <a:gdLst>
                <a:gd name="connisteX0" fmla="*/ 69713 w 187045"/>
                <a:gd name="connsiteY0" fmla="*/ 660606 h 1155285"/>
                <a:gd name="connisteX1" fmla="*/ 109718 w 187045"/>
                <a:gd name="connsiteY1" fmla="*/ 878411 h 1155285"/>
                <a:gd name="connisteX2" fmla="*/ 128768 w 187045"/>
                <a:gd name="connsiteY2" fmla="*/ 1056211 h 1155285"/>
                <a:gd name="connisteX3" fmla="*/ 139563 w 187045"/>
                <a:gd name="connsiteY3" fmla="*/ 1141301 h 1155285"/>
                <a:gd name="connisteX4" fmla="*/ 181473 w 187045"/>
                <a:gd name="connsiteY4" fmla="*/ 1136856 h 1155285"/>
                <a:gd name="connisteX5" fmla="*/ 185918 w 187045"/>
                <a:gd name="connsiteY5" fmla="*/ 1005411 h 1155285"/>
                <a:gd name="connisteX6" fmla="*/ 185918 w 187045"/>
                <a:gd name="connsiteY6" fmla="*/ 811101 h 1155285"/>
                <a:gd name="connisteX7" fmla="*/ 175123 w 187045"/>
                <a:gd name="connsiteY7" fmla="*/ 459311 h 1155285"/>
                <a:gd name="connisteX8" fmla="*/ 109718 w 187045"/>
                <a:gd name="connsiteY8" fmla="*/ 82756 h 1155285"/>
                <a:gd name="connisteX9" fmla="*/ 10023 w 187045"/>
                <a:gd name="connsiteY9" fmla="*/ 19256 h 1155285"/>
                <a:gd name="connisteX10" fmla="*/ 12563 w 187045"/>
                <a:gd name="connsiteY10" fmla="*/ 265001 h 1155285"/>
                <a:gd name="connisteX11" fmla="*/ 52568 w 187045"/>
                <a:gd name="connsiteY11" fmla="*/ 571706 h 1155285"/>
                <a:gd name="connisteX12" fmla="*/ 69713 w 187045"/>
                <a:gd name="connsiteY12" fmla="*/ 660606 h 11552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187046" h="1155286">
                  <a:moveTo>
                    <a:pt x="69714" y="660607"/>
                  </a:moveTo>
                  <a:cubicBezTo>
                    <a:pt x="81144" y="722202"/>
                    <a:pt x="97654" y="799037"/>
                    <a:pt x="109719" y="878412"/>
                  </a:cubicBezTo>
                  <a:cubicBezTo>
                    <a:pt x="121784" y="957787"/>
                    <a:pt x="123054" y="1003507"/>
                    <a:pt x="128769" y="1056212"/>
                  </a:cubicBezTo>
                  <a:cubicBezTo>
                    <a:pt x="134484" y="1108917"/>
                    <a:pt x="128769" y="1125427"/>
                    <a:pt x="139564" y="1141302"/>
                  </a:cubicBezTo>
                  <a:cubicBezTo>
                    <a:pt x="150359" y="1157177"/>
                    <a:pt x="171949" y="1164162"/>
                    <a:pt x="181474" y="1136857"/>
                  </a:cubicBezTo>
                  <a:cubicBezTo>
                    <a:pt x="190999" y="1109552"/>
                    <a:pt x="185284" y="1070817"/>
                    <a:pt x="185919" y="1005412"/>
                  </a:cubicBezTo>
                  <a:cubicBezTo>
                    <a:pt x="186554" y="940007"/>
                    <a:pt x="187824" y="920322"/>
                    <a:pt x="185919" y="811102"/>
                  </a:cubicBezTo>
                  <a:cubicBezTo>
                    <a:pt x="184014" y="701882"/>
                    <a:pt x="190364" y="604727"/>
                    <a:pt x="175124" y="459312"/>
                  </a:cubicBezTo>
                  <a:cubicBezTo>
                    <a:pt x="159884" y="313897"/>
                    <a:pt x="142739" y="171022"/>
                    <a:pt x="109719" y="82757"/>
                  </a:cubicBezTo>
                  <a:cubicBezTo>
                    <a:pt x="76699" y="-5508"/>
                    <a:pt x="29709" y="-16938"/>
                    <a:pt x="10024" y="19257"/>
                  </a:cubicBezTo>
                  <a:cubicBezTo>
                    <a:pt x="-9661" y="55452"/>
                    <a:pt x="4309" y="154512"/>
                    <a:pt x="12564" y="265002"/>
                  </a:cubicBezTo>
                  <a:cubicBezTo>
                    <a:pt x="20819" y="375492"/>
                    <a:pt x="41139" y="492332"/>
                    <a:pt x="52569" y="571707"/>
                  </a:cubicBezTo>
                  <a:cubicBezTo>
                    <a:pt x="63999" y="651082"/>
                    <a:pt x="58284" y="599012"/>
                    <a:pt x="69714" y="66060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flipH="1">
              <a:off x="2354" y="823"/>
              <a:ext cx="295" cy="1819"/>
            </a:xfrm>
            <a:custGeom>
              <a:avLst/>
              <a:gdLst>
                <a:gd name="connisteX0" fmla="*/ 69713 w 187045"/>
                <a:gd name="connsiteY0" fmla="*/ 660606 h 1155285"/>
                <a:gd name="connisteX1" fmla="*/ 109718 w 187045"/>
                <a:gd name="connsiteY1" fmla="*/ 878411 h 1155285"/>
                <a:gd name="connisteX2" fmla="*/ 128768 w 187045"/>
                <a:gd name="connsiteY2" fmla="*/ 1056211 h 1155285"/>
                <a:gd name="connisteX3" fmla="*/ 139563 w 187045"/>
                <a:gd name="connsiteY3" fmla="*/ 1141301 h 1155285"/>
                <a:gd name="connisteX4" fmla="*/ 181473 w 187045"/>
                <a:gd name="connsiteY4" fmla="*/ 1136856 h 1155285"/>
                <a:gd name="connisteX5" fmla="*/ 185918 w 187045"/>
                <a:gd name="connsiteY5" fmla="*/ 1005411 h 1155285"/>
                <a:gd name="connisteX6" fmla="*/ 185918 w 187045"/>
                <a:gd name="connsiteY6" fmla="*/ 811101 h 1155285"/>
                <a:gd name="connisteX7" fmla="*/ 175123 w 187045"/>
                <a:gd name="connsiteY7" fmla="*/ 459311 h 1155285"/>
                <a:gd name="connisteX8" fmla="*/ 109718 w 187045"/>
                <a:gd name="connsiteY8" fmla="*/ 82756 h 1155285"/>
                <a:gd name="connisteX9" fmla="*/ 10023 w 187045"/>
                <a:gd name="connsiteY9" fmla="*/ 19256 h 1155285"/>
                <a:gd name="connisteX10" fmla="*/ 12563 w 187045"/>
                <a:gd name="connsiteY10" fmla="*/ 265001 h 1155285"/>
                <a:gd name="connisteX11" fmla="*/ 52568 w 187045"/>
                <a:gd name="connsiteY11" fmla="*/ 571706 h 1155285"/>
                <a:gd name="connisteX12" fmla="*/ 69713 w 187045"/>
                <a:gd name="connsiteY12" fmla="*/ 660606 h 11552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187046" h="1155286">
                  <a:moveTo>
                    <a:pt x="69714" y="660607"/>
                  </a:moveTo>
                  <a:cubicBezTo>
                    <a:pt x="81144" y="722202"/>
                    <a:pt x="97654" y="799037"/>
                    <a:pt x="109719" y="878412"/>
                  </a:cubicBezTo>
                  <a:cubicBezTo>
                    <a:pt x="121784" y="957787"/>
                    <a:pt x="123054" y="1003507"/>
                    <a:pt x="128769" y="1056212"/>
                  </a:cubicBezTo>
                  <a:cubicBezTo>
                    <a:pt x="134484" y="1108917"/>
                    <a:pt x="128769" y="1125427"/>
                    <a:pt x="139564" y="1141302"/>
                  </a:cubicBezTo>
                  <a:cubicBezTo>
                    <a:pt x="150359" y="1157177"/>
                    <a:pt x="171949" y="1164162"/>
                    <a:pt x="181474" y="1136857"/>
                  </a:cubicBezTo>
                  <a:cubicBezTo>
                    <a:pt x="190999" y="1109552"/>
                    <a:pt x="185284" y="1070817"/>
                    <a:pt x="185919" y="1005412"/>
                  </a:cubicBezTo>
                  <a:cubicBezTo>
                    <a:pt x="186554" y="940007"/>
                    <a:pt x="187824" y="920322"/>
                    <a:pt x="185919" y="811102"/>
                  </a:cubicBezTo>
                  <a:cubicBezTo>
                    <a:pt x="184014" y="701882"/>
                    <a:pt x="190364" y="604727"/>
                    <a:pt x="175124" y="459312"/>
                  </a:cubicBezTo>
                  <a:cubicBezTo>
                    <a:pt x="159884" y="313897"/>
                    <a:pt x="142739" y="171022"/>
                    <a:pt x="109719" y="82757"/>
                  </a:cubicBezTo>
                  <a:cubicBezTo>
                    <a:pt x="76699" y="-5508"/>
                    <a:pt x="29709" y="-16938"/>
                    <a:pt x="10024" y="19257"/>
                  </a:cubicBezTo>
                  <a:cubicBezTo>
                    <a:pt x="-9661" y="55452"/>
                    <a:pt x="4309" y="154512"/>
                    <a:pt x="12564" y="265002"/>
                  </a:cubicBezTo>
                  <a:cubicBezTo>
                    <a:pt x="20819" y="375492"/>
                    <a:pt x="41139" y="492332"/>
                    <a:pt x="52569" y="571707"/>
                  </a:cubicBezTo>
                  <a:cubicBezTo>
                    <a:pt x="63999" y="651082"/>
                    <a:pt x="58284" y="599012"/>
                    <a:pt x="69714" y="66060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30480" y="1000125"/>
            <a:ext cx="1079500" cy="204470"/>
          </a:xfrm>
          <a:custGeom>
            <a:avLst/>
            <a:gdLst>
              <a:gd name="connisteX0" fmla="*/ 0 w 1079500"/>
              <a:gd name="connsiteY0" fmla="*/ 5009 h 204399"/>
              <a:gd name="connisteX1" fmla="*/ 480695 w 1079500"/>
              <a:gd name="connsiteY1" fmla="*/ 3104 h 204399"/>
              <a:gd name="connisteX2" fmla="*/ 865505 w 1079500"/>
              <a:gd name="connsiteY2" fmla="*/ 24059 h 204399"/>
              <a:gd name="connisteX3" fmla="*/ 1079500 w 1079500"/>
              <a:gd name="connsiteY3" fmla="*/ 204399 h 20439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079500" h="204400">
                <a:moveTo>
                  <a:pt x="0" y="5010"/>
                </a:moveTo>
                <a:cubicBezTo>
                  <a:pt x="88265" y="4375"/>
                  <a:pt x="307340" y="-705"/>
                  <a:pt x="480695" y="3105"/>
                </a:cubicBezTo>
                <a:cubicBezTo>
                  <a:pt x="654050" y="6915"/>
                  <a:pt x="745490" y="-15945"/>
                  <a:pt x="865505" y="24060"/>
                </a:cubicBezTo>
                <a:cubicBezTo>
                  <a:pt x="985520" y="64065"/>
                  <a:pt x="1044575" y="168840"/>
                  <a:pt x="1079500" y="20440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38735" y="871220"/>
            <a:ext cx="1164590" cy="214630"/>
          </a:xfrm>
          <a:custGeom>
            <a:avLst/>
            <a:gdLst>
              <a:gd name="connisteX0" fmla="*/ 0 w 1164590"/>
              <a:gd name="connsiteY0" fmla="*/ 3250 h 214705"/>
              <a:gd name="connisteX1" fmla="*/ 601345 w 1164590"/>
              <a:gd name="connsiteY1" fmla="*/ 3250 h 214705"/>
              <a:gd name="connisteX2" fmla="*/ 990600 w 1164590"/>
              <a:gd name="connsiteY2" fmla="*/ 36905 h 214705"/>
              <a:gd name="connisteX3" fmla="*/ 1164590 w 1164590"/>
              <a:gd name="connsiteY3" fmla="*/ 214705 h 2147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164590" h="214705">
                <a:moveTo>
                  <a:pt x="0" y="3250"/>
                </a:moveTo>
                <a:cubicBezTo>
                  <a:pt x="112395" y="2615"/>
                  <a:pt x="403225" y="-3735"/>
                  <a:pt x="601345" y="3250"/>
                </a:cubicBezTo>
                <a:cubicBezTo>
                  <a:pt x="799465" y="10235"/>
                  <a:pt x="878205" y="-5640"/>
                  <a:pt x="990600" y="36905"/>
                </a:cubicBezTo>
                <a:cubicBezTo>
                  <a:pt x="1102995" y="79450"/>
                  <a:pt x="1137285" y="179780"/>
                  <a:pt x="1164590" y="21470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47625" y="715010"/>
            <a:ext cx="1263650" cy="286385"/>
          </a:xfrm>
          <a:custGeom>
            <a:avLst/>
            <a:gdLst>
              <a:gd name="connisteX0" fmla="*/ 0 w 1263650"/>
              <a:gd name="connsiteY0" fmla="*/ 2373 h 286218"/>
              <a:gd name="connisteX1" fmla="*/ 694055 w 1263650"/>
              <a:gd name="connsiteY1" fmla="*/ 6818 h 286218"/>
              <a:gd name="connisteX2" fmla="*/ 1017905 w 1263650"/>
              <a:gd name="connsiteY2" fmla="*/ 61428 h 286218"/>
              <a:gd name="connisteX3" fmla="*/ 1263650 w 1263650"/>
              <a:gd name="connsiteY3" fmla="*/ 286218 h 28621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63650" h="286219">
                <a:moveTo>
                  <a:pt x="0" y="2374"/>
                </a:moveTo>
                <a:cubicBezTo>
                  <a:pt x="132080" y="2374"/>
                  <a:pt x="490220" y="-5246"/>
                  <a:pt x="694055" y="6819"/>
                </a:cubicBezTo>
                <a:cubicBezTo>
                  <a:pt x="897890" y="18884"/>
                  <a:pt x="904240" y="5549"/>
                  <a:pt x="1017905" y="61429"/>
                </a:cubicBezTo>
                <a:cubicBezTo>
                  <a:pt x="1131570" y="117309"/>
                  <a:pt x="1221105" y="242404"/>
                  <a:pt x="1263650" y="286219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6675" y="560070"/>
            <a:ext cx="1330960" cy="349885"/>
          </a:xfrm>
          <a:custGeom>
            <a:avLst/>
            <a:gdLst>
              <a:gd name="connisteX0" fmla="*/ 0 w 1330960"/>
              <a:gd name="connsiteY0" fmla="*/ 437 h 349687"/>
              <a:gd name="connisteX1" fmla="*/ 734060 w 1330960"/>
              <a:gd name="connsiteY1" fmla="*/ 9327 h 349687"/>
              <a:gd name="connisteX2" fmla="*/ 1085850 w 1330960"/>
              <a:gd name="connsiteY2" fmla="*/ 68382 h 349687"/>
              <a:gd name="connisteX3" fmla="*/ 1330960 w 1330960"/>
              <a:gd name="connsiteY3" fmla="*/ 349687 h 3496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30960" h="349688">
                <a:moveTo>
                  <a:pt x="0" y="438"/>
                </a:moveTo>
                <a:cubicBezTo>
                  <a:pt x="139700" y="1073"/>
                  <a:pt x="516890" y="-4007"/>
                  <a:pt x="734060" y="9328"/>
                </a:cubicBezTo>
                <a:cubicBezTo>
                  <a:pt x="951230" y="22663"/>
                  <a:pt x="966470" y="438"/>
                  <a:pt x="1085850" y="68383"/>
                </a:cubicBezTo>
                <a:cubicBezTo>
                  <a:pt x="1205230" y="136328"/>
                  <a:pt x="1289050" y="294443"/>
                  <a:pt x="1330960" y="349688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62230" y="392430"/>
            <a:ext cx="1468755" cy="424815"/>
          </a:xfrm>
          <a:custGeom>
            <a:avLst/>
            <a:gdLst>
              <a:gd name="connisteX0" fmla="*/ 0 w 1468755"/>
              <a:gd name="connsiteY0" fmla="*/ 15688 h 424628"/>
              <a:gd name="connisteX1" fmla="*/ 855345 w 1468755"/>
              <a:gd name="connsiteY1" fmla="*/ 15688 h 424628"/>
              <a:gd name="connisteX2" fmla="*/ 1249045 w 1468755"/>
              <a:gd name="connsiteY2" fmla="*/ 185233 h 424628"/>
              <a:gd name="connisteX3" fmla="*/ 1468755 w 1468755"/>
              <a:gd name="connsiteY3" fmla="*/ 424628 h 4246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68755" h="424629">
                <a:moveTo>
                  <a:pt x="0" y="15689"/>
                </a:moveTo>
                <a:cubicBezTo>
                  <a:pt x="163195" y="12514"/>
                  <a:pt x="605790" y="-17966"/>
                  <a:pt x="855345" y="15689"/>
                </a:cubicBezTo>
                <a:cubicBezTo>
                  <a:pt x="1104900" y="49344"/>
                  <a:pt x="1126490" y="103319"/>
                  <a:pt x="1249045" y="185234"/>
                </a:cubicBezTo>
                <a:cubicBezTo>
                  <a:pt x="1371600" y="267149"/>
                  <a:pt x="1432560" y="380179"/>
                  <a:pt x="1468755" y="424629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>
            <a:off x="1546225" y="831850"/>
            <a:ext cx="726440" cy="748030"/>
          </a:xfrm>
          <a:custGeom>
            <a:avLst/>
            <a:gdLst>
              <a:gd name="connisteX0" fmla="*/ 0 w 822960"/>
              <a:gd name="connsiteY0" fmla="*/ 0 h 846455"/>
              <a:gd name="connisteX1" fmla="*/ 822960 w 822960"/>
              <a:gd name="connsiteY1" fmla="*/ 846455 h 8464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822960" h="846455">
                <a:moveTo>
                  <a:pt x="0" y="0"/>
                </a:moveTo>
                <a:cubicBezTo>
                  <a:pt x="274320" y="281940"/>
                  <a:pt x="548640" y="564515"/>
                  <a:pt x="822960" y="84645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1442085" y="956945"/>
            <a:ext cx="699770" cy="688975"/>
          </a:xfrm>
          <a:custGeom>
            <a:avLst/>
            <a:gdLst>
              <a:gd name="connisteX0" fmla="*/ 0 w 829945"/>
              <a:gd name="connsiteY0" fmla="*/ 0 h 808355"/>
              <a:gd name="connisteX1" fmla="*/ 544195 w 829945"/>
              <a:gd name="connsiteY1" fmla="*/ 560705 h 808355"/>
              <a:gd name="connisteX2" fmla="*/ 829945 w 829945"/>
              <a:gd name="connsiteY2" fmla="*/ 808355 h 808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29945" h="808355">
                <a:moveTo>
                  <a:pt x="0" y="0"/>
                </a:moveTo>
                <a:cubicBezTo>
                  <a:pt x="102870" y="107315"/>
                  <a:pt x="378460" y="398780"/>
                  <a:pt x="544195" y="560705"/>
                </a:cubicBezTo>
                <a:cubicBezTo>
                  <a:pt x="709930" y="722630"/>
                  <a:pt x="783590" y="770255"/>
                  <a:pt x="829945" y="80835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1340485" y="1041400"/>
            <a:ext cx="829945" cy="806450"/>
          </a:xfrm>
          <a:custGeom>
            <a:avLst/>
            <a:gdLst>
              <a:gd name="connisteX0" fmla="*/ 0 w 829945"/>
              <a:gd name="connsiteY0" fmla="*/ 0 h 806450"/>
              <a:gd name="connisteX1" fmla="*/ 340995 w 829945"/>
              <a:gd name="connsiteY1" fmla="*/ 372745 h 806450"/>
              <a:gd name="connisteX2" fmla="*/ 829945 w 829945"/>
              <a:gd name="connsiteY2" fmla="*/ 806450 h 8064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29945" h="806450">
                <a:moveTo>
                  <a:pt x="0" y="0"/>
                </a:moveTo>
                <a:cubicBezTo>
                  <a:pt x="58420" y="66040"/>
                  <a:pt x="175260" y="211455"/>
                  <a:pt x="340995" y="372745"/>
                </a:cubicBezTo>
                <a:cubicBezTo>
                  <a:pt x="506730" y="534035"/>
                  <a:pt x="739140" y="727075"/>
                  <a:pt x="829945" y="80645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1254125" y="1147445"/>
            <a:ext cx="854710" cy="742950"/>
          </a:xfrm>
          <a:custGeom>
            <a:avLst/>
            <a:gdLst>
              <a:gd name="connisteX0" fmla="*/ 0 w 854710"/>
              <a:gd name="connsiteY0" fmla="*/ 0 h 742950"/>
              <a:gd name="connisteX1" fmla="*/ 274955 w 854710"/>
              <a:gd name="connsiteY1" fmla="*/ 294005 h 742950"/>
              <a:gd name="connisteX2" fmla="*/ 554355 w 854710"/>
              <a:gd name="connsiteY2" fmla="*/ 539750 h 742950"/>
              <a:gd name="connisteX3" fmla="*/ 854710 w 854710"/>
              <a:gd name="connsiteY3" fmla="*/ 742950 h 742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854710" h="742950">
                <a:moveTo>
                  <a:pt x="0" y="0"/>
                </a:moveTo>
                <a:cubicBezTo>
                  <a:pt x="49530" y="53975"/>
                  <a:pt x="163830" y="186055"/>
                  <a:pt x="274955" y="294005"/>
                </a:cubicBezTo>
                <a:cubicBezTo>
                  <a:pt x="386080" y="401955"/>
                  <a:pt x="438150" y="450215"/>
                  <a:pt x="554355" y="539750"/>
                </a:cubicBezTo>
                <a:cubicBezTo>
                  <a:pt x="670560" y="629285"/>
                  <a:pt x="800100" y="707390"/>
                  <a:pt x="854710" y="74295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1133475" y="1242695"/>
            <a:ext cx="920750" cy="706755"/>
          </a:xfrm>
          <a:custGeom>
            <a:avLst/>
            <a:gdLst>
              <a:gd name="connisteX0" fmla="*/ 0 w 920750"/>
              <a:gd name="connsiteY0" fmla="*/ 0 h 706755"/>
              <a:gd name="connisteX1" fmla="*/ 406400 w 920750"/>
              <a:gd name="connsiteY1" fmla="*/ 400050 h 706755"/>
              <a:gd name="connisteX2" fmla="*/ 920750 w 920750"/>
              <a:gd name="connsiteY2" fmla="*/ 706755 h 7067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920750" h="706755">
                <a:moveTo>
                  <a:pt x="0" y="0"/>
                </a:moveTo>
                <a:cubicBezTo>
                  <a:pt x="71120" y="73660"/>
                  <a:pt x="222250" y="258445"/>
                  <a:pt x="406400" y="400050"/>
                </a:cubicBezTo>
                <a:cubicBezTo>
                  <a:pt x="590550" y="541655"/>
                  <a:pt x="826135" y="653415"/>
                  <a:pt x="920750" y="70675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429260" y="87630"/>
            <a:ext cx="1755140" cy="184467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140970" y="222885"/>
            <a:ext cx="415290" cy="254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弧形 66"/>
          <p:cNvSpPr/>
          <p:nvPr/>
        </p:nvSpPr>
        <p:spPr>
          <a:xfrm rot="14760000">
            <a:off x="473075" y="150495"/>
            <a:ext cx="76200" cy="100330"/>
          </a:xfrm>
          <a:prstGeom prst="arc">
            <a:avLst/>
          </a:prstGeom>
          <a:ln w="63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8" name="对象 -2147482608"/>
          <p:cNvGraphicFramePr>
            <a:graphicFrameLocks noChangeAspect="1"/>
          </p:cNvGraphicFramePr>
          <p:nvPr/>
        </p:nvGraphicFramePr>
        <p:xfrm>
          <a:off x="202248" y="18733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2" imgW="177165" imgH="190500" progId="DSEquations">
                  <p:embed/>
                </p:oleObj>
              </mc:Choice>
              <mc:Fallback>
                <p:oleObj name="" r:id="rId2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248" y="18733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直接连接符 69"/>
          <p:cNvCxnSpPr/>
          <p:nvPr/>
        </p:nvCxnSpPr>
        <p:spPr>
          <a:xfrm flipV="1">
            <a:off x="556260" y="217170"/>
            <a:ext cx="300990" cy="6350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556260" y="57150"/>
            <a:ext cx="173990" cy="157480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56895" y="224155"/>
            <a:ext cx="158750" cy="16319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73" name="对象 -2147482608"/>
          <p:cNvGraphicFramePr>
            <a:graphicFrameLocks noChangeAspect="1"/>
          </p:cNvGraphicFramePr>
          <p:nvPr/>
        </p:nvGraphicFramePr>
        <p:xfrm>
          <a:off x="251778" y="1042353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" name="" r:id="rId4" imgW="177165" imgH="190500" progId="DSEquations">
                  <p:embed/>
                </p:oleObj>
              </mc:Choice>
              <mc:Fallback>
                <p:oleObj name="" r:id="rId4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778" y="1042353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-2147482608"/>
          <p:cNvGraphicFramePr>
            <a:graphicFrameLocks noChangeAspect="1"/>
          </p:cNvGraphicFramePr>
          <p:nvPr/>
        </p:nvGraphicFramePr>
        <p:xfrm>
          <a:off x="868045" y="147638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" name="" r:id="rId5" imgW="165100" imgH="190500" progId="DSEquations">
                  <p:embed/>
                </p:oleObj>
              </mc:Choice>
              <mc:Fallback>
                <p:oleObj name="" r:id="rId5" imgW="1651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8045" y="147638"/>
                        <a:ext cx="1651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-2147482608"/>
          <p:cNvGraphicFramePr>
            <a:graphicFrameLocks noChangeAspect="1"/>
          </p:cNvGraphicFramePr>
          <p:nvPr/>
        </p:nvGraphicFramePr>
        <p:xfrm>
          <a:off x="473075" y="226378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7" imgW="152400" imgH="190500" progId="DSEquations">
                  <p:embed/>
                </p:oleObj>
              </mc:Choice>
              <mc:Fallback>
                <p:oleObj name="" r:id="rId7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075" y="226378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-2147482608"/>
          <p:cNvGraphicFramePr>
            <a:graphicFrameLocks noChangeAspect="1"/>
          </p:cNvGraphicFramePr>
          <p:nvPr/>
        </p:nvGraphicFramePr>
        <p:xfrm>
          <a:off x="730250" y="-23812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9" imgW="152400" imgH="190500" progId="DSEquations">
                  <p:embed/>
                </p:oleObj>
              </mc:Choice>
              <mc:Fallback>
                <p:oleObj name="" r:id="rId9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0250" y="-23812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直接连接符 81"/>
          <p:cNvCxnSpPr/>
          <p:nvPr/>
        </p:nvCxnSpPr>
        <p:spPr>
          <a:xfrm>
            <a:off x="2070735" y="1812925"/>
            <a:ext cx="330835" cy="23685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2070735" y="1734820"/>
            <a:ext cx="71755" cy="6921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071370" y="1813560"/>
            <a:ext cx="278130" cy="28511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87" name="对象 -2147482608"/>
          <p:cNvGraphicFramePr>
            <a:graphicFrameLocks noChangeAspect="1"/>
          </p:cNvGraphicFramePr>
          <p:nvPr/>
        </p:nvGraphicFramePr>
        <p:xfrm>
          <a:off x="1878330" y="1958975"/>
          <a:ext cx="393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11" imgW="393700" imgH="215900" progId="DSEquations">
                  <p:embed/>
                </p:oleObj>
              </mc:Choice>
              <mc:Fallback>
                <p:oleObj name="" r:id="rId11" imgW="3937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8330" y="1958975"/>
                        <a:ext cx="3937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-2147482608"/>
          <p:cNvGraphicFramePr>
            <a:graphicFrameLocks noChangeAspect="1"/>
          </p:cNvGraphicFramePr>
          <p:nvPr/>
        </p:nvGraphicFramePr>
        <p:xfrm>
          <a:off x="2132013" y="1562100"/>
          <a:ext cx="17716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" r:id="rId13" imgW="177165" imgH="215900" progId="DSEquations">
                  <p:embed/>
                </p:oleObj>
              </mc:Choice>
              <mc:Fallback>
                <p:oleObj name="" r:id="rId13" imgW="177165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32013" y="1562100"/>
                        <a:ext cx="177165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直接连接符 91"/>
          <p:cNvCxnSpPr/>
          <p:nvPr/>
        </p:nvCxnSpPr>
        <p:spPr>
          <a:xfrm flipH="1">
            <a:off x="683260" y="233680"/>
            <a:ext cx="127635" cy="11620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 flipV="1">
            <a:off x="698500" y="92075"/>
            <a:ext cx="103505" cy="11620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 flipV="1">
            <a:off x="2112645" y="1772920"/>
            <a:ext cx="249555" cy="24955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2313305" y="2011680"/>
            <a:ext cx="46990" cy="4699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6" name="右箭头 95"/>
          <p:cNvSpPr/>
          <p:nvPr/>
        </p:nvSpPr>
        <p:spPr>
          <a:xfrm rot="19080000">
            <a:off x="859155" y="424180"/>
            <a:ext cx="385445" cy="78105"/>
          </a:xfrm>
          <a:prstGeom prst="rightArrow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7" name="对象 -2147482608"/>
          <p:cNvGraphicFramePr>
            <a:graphicFrameLocks noChangeAspect="1"/>
          </p:cNvGraphicFramePr>
          <p:nvPr/>
        </p:nvGraphicFramePr>
        <p:xfrm>
          <a:off x="1193165" y="147638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" name="" r:id="rId15" imgW="368300" imgH="215900" progId="DSEquations">
                  <p:embed/>
                </p:oleObj>
              </mc:Choice>
              <mc:Fallback>
                <p:oleObj name="" r:id="rId15" imgW="3683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93165" y="147638"/>
                        <a:ext cx="368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-2147482608"/>
          <p:cNvGraphicFramePr>
            <a:graphicFrameLocks noChangeAspect="1"/>
          </p:cNvGraphicFramePr>
          <p:nvPr/>
        </p:nvGraphicFramePr>
        <p:xfrm>
          <a:off x="1254125" y="57308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" name="" r:id="rId17" imgW="127000" imgH="139700" progId="DSEquations">
                  <p:embed/>
                </p:oleObj>
              </mc:Choice>
              <mc:Fallback>
                <p:oleObj name="" r:id="rId17" imgW="1270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54125" y="573088"/>
                        <a:ext cx="1270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-2147482608"/>
          <p:cNvGraphicFramePr>
            <a:graphicFrameLocks noChangeAspect="1"/>
          </p:cNvGraphicFramePr>
          <p:nvPr/>
        </p:nvGraphicFramePr>
        <p:xfrm>
          <a:off x="1546225" y="928688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19" imgW="152400" imgH="139700" progId="DSEquations">
                  <p:embed/>
                </p:oleObj>
              </mc:Choice>
              <mc:Fallback>
                <p:oleObj name="" r:id="rId19" imgW="1524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46225" y="928688"/>
                        <a:ext cx="1524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右箭头 102"/>
          <p:cNvSpPr/>
          <p:nvPr/>
        </p:nvSpPr>
        <p:spPr>
          <a:xfrm rot="16200000">
            <a:off x="1144270" y="774065"/>
            <a:ext cx="233680" cy="78105"/>
          </a:xfrm>
          <a:prstGeom prst="rightArrow">
            <a:avLst/>
          </a:prstGeom>
          <a:solidFill>
            <a:srgbClr val="FF000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>
            <a:off x="1278890" y="909955"/>
            <a:ext cx="267335" cy="76200"/>
          </a:xfrm>
          <a:prstGeom prst="rightArrow">
            <a:avLst/>
          </a:prstGeom>
          <a:solidFill>
            <a:srgbClr val="007E7E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50011895],&quot;65&quot;:[20205081]}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50011895],&quot;65&quot;:[20205081]}"/>
</p:tagLst>
</file>

<file path=ppt/tags/tag65.xml><?xml version="1.0" encoding="utf-8"?>
<p:tagLst xmlns:p="http://schemas.openxmlformats.org/presentationml/2006/main">
  <p:tag name="resource_record_key" val="{&quot;10&quot;:[50011895],&quot;65&quot;:[20205081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2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單 小 呆</cp:lastModifiedBy>
  <cp:revision>159</cp:revision>
  <dcterms:created xsi:type="dcterms:W3CDTF">2019-06-19T02:08:00Z</dcterms:created>
  <dcterms:modified xsi:type="dcterms:W3CDTF">2025-02-13T12:26:44Z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069D2D71B49B40D19E61C8753C05B9B5_11</vt:lpwstr>
  </property>
</Properties>
</file>