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2159635" cy="167386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27"/>
        <p:guide pos="6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494" y="223314"/>
            <a:ext cx="1736959" cy="627742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41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494" y="869519"/>
            <a:ext cx="1736959" cy="35958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65" spc="200"/>
            </a:lvl1pPr>
            <a:lvl2pPr marL="107950" indent="0" algn="ctr">
              <a:buNone/>
              <a:defRPr sz="470"/>
            </a:lvl2pPr>
            <a:lvl3pPr marL="215900" indent="0" algn="ctr">
              <a:buNone/>
              <a:defRPr sz="425"/>
            </a:lvl3pPr>
            <a:lvl4pPr marL="323850" indent="0" algn="ctr">
              <a:buNone/>
              <a:defRPr sz="380"/>
            </a:lvl4pPr>
            <a:lvl5pPr marL="431800" indent="0" algn="ctr">
              <a:buNone/>
              <a:defRPr sz="380"/>
            </a:lvl5pPr>
            <a:lvl6pPr marL="539750" indent="0" algn="ctr">
              <a:buNone/>
              <a:defRPr sz="380"/>
            </a:lvl6pPr>
            <a:lvl7pPr marL="647700" indent="0" algn="ctr">
              <a:buNone/>
              <a:defRPr sz="380"/>
            </a:lvl7pPr>
            <a:lvl8pPr marL="756285" indent="0" algn="ctr">
              <a:buNone/>
              <a:defRPr sz="380"/>
            </a:lvl8pPr>
            <a:lvl9pPr marL="864235" indent="0" algn="ctr">
              <a:buNone/>
              <a:defRPr sz="38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842" y="189026"/>
            <a:ext cx="1944986" cy="13390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494" y="606641"/>
            <a:ext cx="1736959" cy="24881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494" y="869519"/>
            <a:ext cx="1736959" cy="11517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842" y="148583"/>
            <a:ext cx="1944347" cy="17232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842" y="363985"/>
            <a:ext cx="1944347" cy="116228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880" y="939854"/>
            <a:ext cx="1377060" cy="187267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0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880" y="1127121"/>
            <a:ext cx="1377060" cy="21188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795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2pPr>
            <a:lvl3pPr marL="21590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3pPr>
            <a:lvl4pPr marL="32385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4pPr>
            <a:lvl5pPr marL="43180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5pPr>
            <a:lvl6pPr marL="53975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6pPr>
            <a:lvl7pPr marL="64770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7pPr>
            <a:lvl8pPr marL="75628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8pPr>
            <a:lvl9pPr marL="86423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842" y="148583"/>
            <a:ext cx="1944347" cy="17232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842" y="366622"/>
            <a:ext cx="917615" cy="115965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6489" y="366622"/>
            <a:ext cx="917615" cy="115965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842" y="148583"/>
            <a:ext cx="1944347" cy="17232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842" y="349038"/>
            <a:ext cx="946968" cy="93194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50" indent="0">
              <a:buNone/>
              <a:defRPr sz="470" b="1"/>
            </a:lvl2pPr>
            <a:lvl3pPr marL="215900" indent="0">
              <a:buNone/>
              <a:defRPr sz="425" b="1"/>
            </a:lvl3pPr>
            <a:lvl4pPr marL="323850" indent="0">
              <a:buNone/>
              <a:defRPr sz="380" b="1"/>
            </a:lvl4pPr>
            <a:lvl5pPr marL="431800" indent="0">
              <a:buNone/>
              <a:defRPr sz="380" b="1"/>
            </a:lvl5pPr>
            <a:lvl6pPr marL="539750" indent="0">
              <a:buNone/>
              <a:defRPr sz="380" b="1"/>
            </a:lvl6pPr>
            <a:lvl7pPr marL="647700" indent="0">
              <a:buNone/>
              <a:defRPr sz="380" b="1"/>
            </a:lvl7pPr>
            <a:lvl8pPr marL="756285" indent="0">
              <a:buNone/>
              <a:defRPr sz="380" b="1"/>
            </a:lvl8pPr>
            <a:lvl9pPr marL="864235" indent="0">
              <a:buNone/>
              <a:defRPr sz="3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842" y="452783"/>
            <a:ext cx="946968" cy="107349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5319" y="347214"/>
            <a:ext cx="946968" cy="9319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50" indent="0">
              <a:buNone/>
              <a:defRPr sz="470" b="1"/>
            </a:lvl2pPr>
            <a:lvl3pPr marL="215900" indent="0">
              <a:buNone/>
              <a:defRPr sz="425" b="1"/>
            </a:lvl3pPr>
            <a:lvl4pPr marL="323850" indent="0">
              <a:buNone/>
              <a:defRPr sz="380" b="1"/>
            </a:lvl4pPr>
            <a:lvl5pPr marL="431800" indent="0">
              <a:buNone/>
              <a:defRPr sz="380" b="1"/>
            </a:lvl5pPr>
            <a:lvl6pPr marL="539750" indent="0">
              <a:buNone/>
              <a:defRPr sz="380" b="1"/>
            </a:lvl6pPr>
            <a:lvl7pPr marL="647700" indent="0">
              <a:buNone/>
              <a:defRPr sz="380" b="1"/>
            </a:lvl7pPr>
            <a:lvl8pPr marL="756285" indent="0">
              <a:buNone/>
              <a:defRPr sz="380" b="1"/>
            </a:lvl8pPr>
            <a:lvl9pPr marL="864235" indent="0">
              <a:buNone/>
              <a:defRPr sz="38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5319" y="452783"/>
            <a:ext cx="946968" cy="107349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842" y="148583"/>
            <a:ext cx="1944347" cy="17232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842" y="379810"/>
            <a:ext cx="927590" cy="112536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641" y="379810"/>
            <a:ext cx="926548" cy="112536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8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4171" y="223314"/>
            <a:ext cx="185054" cy="122822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82" y="223314"/>
            <a:ext cx="1625288" cy="1228228"/>
          </a:xfrm>
        </p:spPr>
        <p:txBody>
          <a:bodyPr vert="eaVert" lIns="46800" tIns="46800" rIns="46800" bIns="46800"/>
          <a:lstStyle>
            <a:lvl1pPr marL="53975" indent="-53975">
              <a:spcAft>
                <a:spcPts val="1000"/>
              </a:spcAft>
              <a:defRPr spc="300"/>
            </a:lvl1pPr>
            <a:lvl2pPr marL="161925" indent="-53975">
              <a:defRPr spc="300"/>
            </a:lvl2pPr>
            <a:lvl3pPr marL="269875" indent="-53975">
              <a:defRPr spc="300"/>
            </a:lvl3pPr>
            <a:lvl4pPr marL="377825" indent="-53975">
              <a:defRPr spc="300"/>
            </a:lvl4pPr>
            <a:lvl5pPr marL="485775" indent="-539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842" y="148583"/>
            <a:ext cx="1944347" cy="17232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842" y="363985"/>
            <a:ext cx="1944347" cy="116228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80" y="1542099"/>
            <a:ext cx="478589" cy="77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582" y="1542099"/>
            <a:ext cx="701931" cy="77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3601" y="1542099"/>
            <a:ext cx="478589" cy="77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00" rtl="0" eaLnBrk="1" fontAlgn="auto" latinLnBrk="0" hangingPunct="1">
        <a:lnSpc>
          <a:spcPct val="100000"/>
        </a:lnSpc>
        <a:spcBef>
          <a:spcPct val="0"/>
        </a:spcBef>
        <a:buNone/>
        <a:defRPr sz="85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3975" indent="-53975" algn="l" defTabSz="2159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6192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380365" algn="l"/>
          <a:tab pos="380365" algn="l"/>
          <a:tab pos="380365" algn="l"/>
          <a:tab pos="380365" algn="l"/>
        </a:tabLst>
        <a:defRPr sz="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6987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7782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8577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93725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31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6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21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5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90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5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80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5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70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8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3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3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6.bin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4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5080"/>
            <a:ext cx="2122170" cy="1663065"/>
          </a:xfrm>
          <a:prstGeom prst="rect">
            <a:avLst/>
          </a:prstGeom>
        </p:spPr>
      </p:pic>
      <p:graphicFrame>
        <p:nvGraphicFramePr>
          <p:cNvPr id="2" name="对象 -2147482510"/>
          <p:cNvGraphicFramePr/>
          <p:nvPr/>
        </p:nvGraphicFramePr>
        <p:xfrm>
          <a:off x="1576705" y="320040"/>
          <a:ext cx="88265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8265" imgH="139700" progId="Equation.DSMT4">
                  <p:embed/>
                </p:oleObj>
              </mc:Choice>
              <mc:Fallback>
                <p:oleObj name="" r:id="rId2" imgW="88265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6705" y="320040"/>
                        <a:ext cx="88265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10"/>
          <p:cNvGraphicFramePr/>
          <p:nvPr/>
        </p:nvGraphicFramePr>
        <p:xfrm>
          <a:off x="471488" y="23876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14300" imgH="139700" progId="Equation.DSMT4">
                  <p:embed/>
                </p:oleObj>
              </mc:Choice>
              <mc:Fallback>
                <p:oleObj name="" r:id="rId4" imgW="1143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8" y="238760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10"/>
          <p:cNvGraphicFramePr/>
          <p:nvPr/>
        </p:nvGraphicFramePr>
        <p:xfrm>
          <a:off x="407353" y="975360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01600" imgH="152400" progId="Equation.DSMT4">
                  <p:embed/>
                </p:oleObj>
              </mc:Choice>
              <mc:Fallback>
                <p:oleObj name="" r:id="rId6" imgW="101600" imgH="152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353" y="975360"/>
                        <a:ext cx="101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10"/>
          <p:cNvGraphicFramePr/>
          <p:nvPr/>
        </p:nvGraphicFramePr>
        <p:xfrm>
          <a:off x="1430973" y="103060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114300" imgH="139700" progId="Equation.DSMT4">
                  <p:embed/>
                </p:oleObj>
              </mc:Choice>
              <mc:Fallback>
                <p:oleObj name="" r:id="rId8" imgW="1143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0973" y="103060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弧形 15"/>
          <p:cNvSpPr/>
          <p:nvPr/>
        </p:nvSpPr>
        <p:spPr>
          <a:xfrm>
            <a:off x="1205865" y="238760"/>
            <a:ext cx="266700" cy="291465"/>
          </a:xfrm>
          <a:prstGeom prst="arc">
            <a:avLst>
              <a:gd name="adj1" fmla="val 12845575"/>
              <a:gd name="adj2" fmla="val 0"/>
            </a:avLst>
          </a:prstGeom>
          <a:ln>
            <a:solidFill>
              <a:srgbClr val="00FF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-2147482510"/>
          <p:cNvGraphicFramePr/>
          <p:nvPr/>
        </p:nvGraphicFramePr>
        <p:xfrm>
          <a:off x="1279208" y="4826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203200" imgH="190500" progId="Equation.DSMT4">
                  <p:embed/>
                </p:oleObj>
              </mc:Choice>
              <mc:Fallback>
                <p:oleObj name="" r:id="rId10" imgW="203200" imgH="19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9208" y="4826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5080"/>
            <a:ext cx="2122170" cy="1663065"/>
          </a:xfrm>
          <a:prstGeom prst="rect">
            <a:avLst/>
          </a:prstGeom>
        </p:spPr>
      </p:pic>
      <p:graphicFrame>
        <p:nvGraphicFramePr>
          <p:cNvPr id="2" name="对象 -2147482510"/>
          <p:cNvGraphicFramePr/>
          <p:nvPr/>
        </p:nvGraphicFramePr>
        <p:xfrm>
          <a:off x="1576705" y="320040"/>
          <a:ext cx="88265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88265" imgH="139700" progId="Equation.DSMT4">
                  <p:embed/>
                </p:oleObj>
              </mc:Choice>
              <mc:Fallback>
                <p:oleObj name="" r:id="rId2" imgW="88265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6705" y="320040"/>
                        <a:ext cx="88265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10"/>
          <p:cNvGraphicFramePr/>
          <p:nvPr/>
        </p:nvGraphicFramePr>
        <p:xfrm>
          <a:off x="471488" y="23876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14300" imgH="139700" progId="Equation.DSMT4">
                  <p:embed/>
                </p:oleObj>
              </mc:Choice>
              <mc:Fallback>
                <p:oleObj name="" r:id="rId4" imgW="1143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8" y="238760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10"/>
          <p:cNvGraphicFramePr/>
          <p:nvPr/>
        </p:nvGraphicFramePr>
        <p:xfrm>
          <a:off x="407353" y="975360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101600" imgH="152400" progId="Equation.DSMT4">
                  <p:embed/>
                </p:oleObj>
              </mc:Choice>
              <mc:Fallback>
                <p:oleObj name="" r:id="rId6" imgW="101600" imgH="152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353" y="975360"/>
                        <a:ext cx="101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10"/>
          <p:cNvGraphicFramePr/>
          <p:nvPr/>
        </p:nvGraphicFramePr>
        <p:xfrm>
          <a:off x="1430973" y="103060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114300" imgH="139700" progId="Equation.DSMT4">
                  <p:embed/>
                </p:oleObj>
              </mc:Choice>
              <mc:Fallback>
                <p:oleObj name="" r:id="rId8" imgW="1143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0973" y="103060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弧形 15"/>
          <p:cNvSpPr/>
          <p:nvPr/>
        </p:nvSpPr>
        <p:spPr>
          <a:xfrm>
            <a:off x="1205865" y="238760"/>
            <a:ext cx="266700" cy="291465"/>
          </a:xfrm>
          <a:prstGeom prst="arc">
            <a:avLst>
              <a:gd name="adj1" fmla="val 12845575"/>
              <a:gd name="adj2" fmla="val 0"/>
            </a:avLst>
          </a:prstGeom>
          <a:ln>
            <a:solidFill>
              <a:srgbClr val="00FF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-2147482510"/>
          <p:cNvGraphicFramePr/>
          <p:nvPr/>
        </p:nvGraphicFramePr>
        <p:xfrm>
          <a:off x="1272858" y="48260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0" imgW="215900" imgH="190500" progId="Equation.DSMT4">
                  <p:embed/>
                </p:oleObj>
              </mc:Choice>
              <mc:Fallback>
                <p:oleObj name="" r:id="rId10" imgW="215900" imgH="19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2858" y="48260"/>
                        <a:ext cx="2159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弧形 2"/>
          <p:cNvSpPr/>
          <p:nvPr/>
        </p:nvSpPr>
        <p:spPr>
          <a:xfrm rot="19980000">
            <a:off x="613410" y="243840"/>
            <a:ext cx="266700" cy="291465"/>
          </a:xfrm>
          <a:prstGeom prst="arc">
            <a:avLst>
              <a:gd name="adj1" fmla="val 12845575"/>
              <a:gd name="adj2" fmla="val 0"/>
            </a:avLst>
          </a:prstGeom>
          <a:ln>
            <a:solidFill>
              <a:srgbClr val="00FF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-2147482510"/>
          <p:cNvGraphicFramePr/>
          <p:nvPr/>
        </p:nvGraphicFramePr>
        <p:xfrm>
          <a:off x="660083" y="64135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203200" imgH="190500" progId="Equation.DSMT4">
                  <p:embed/>
                </p:oleObj>
              </mc:Choice>
              <mc:Fallback>
                <p:oleObj name="" r:id="rId12" imgW="203200" imgH="19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0083" y="64135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157</cp:revision>
  <dcterms:created xsi:type="dcterms:W3CDTF">2019-06-19T02:08:00Z</dcterms:created>
  <dcterms:modified xsi:type="dcterms:W3CDTF">2025-02-23T13:56:35Z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8E7A3274E6DB4B3B8AECA8F21573E741_11</vt:lpwstr>
  </property>
</Properties>
</file>