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sldIdLst>
    <p:sldId id="256" r:id="rId3"/>
    <p:sldId id="257" r:id="rId4"/>
  </p:sldIdLst>
  <p:sldSz cx="2519680" cy="215963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612"/>
        <p:guide pos="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809" y="288015"/>
            <a:ext cx="2025633" cy="80961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809" y="1121443"/>
            <a:ext cx="2025633" cy="46377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65" y="243792"/>
            <a:ext cx="2268233" cy="17269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809" y="782402"/>
            <a:ext cx="2025633" cy="3208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809" y="1121443"/>
            <a:ext cx="2025633" cy="1485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65" y="469441"/>
            <a:ext cx="2267489" cy="14990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527" y="1212157"/>
            <a:ext cx="1605921" cy="24152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527" y="1453681"/>
            <a:ext cx="1605921" cy="27327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65" y="472843"/>
            <a:ext cx="1070118" cy="14956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369" y="472843"/>
            <a:ext cx="1070118" cy="14956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65" y="450165"/>
            <a:ext cx="1104350" cy="12019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65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018" y="447812"/>
            <a:ext cx="1104350" cy="12019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018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65" y="489852"/>
            <a:ext cx="1081751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718" y="489852"/>
            <a:ext cx="1080536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678" y="288015"/>
            <a:ext cx="215810" cy="158408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19" y="288015"/>
            <a:ext cx="1895404" cy="1584081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65" y="191632"/>
            <a:ext cx="2267489" cy="22224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65" y="469441"/>
            <a:ext cx="2267489" cy="14990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09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836" y="1988890"/>
            <a:ext cx="81858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5126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061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749300"/>
            <a:ext cx="952500" cy="24638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353695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1494790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-2147482607" name="对象 -2147482608"/>
          <p:cNvGraphicFramePr>
            <a:graphicFrameLocks noChangeAspect="1"/>
          </p:cNvGraphicFramePr>
          <p:nvPr/>
        </p:nvGraphicFramePr>
        <p:xfrm>
          <a:off x="2167890" y="-5397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2400" imgH="190500" progId="DSEquations">
                  <p:embed/>
                </p:oleObj>
              </mc:Choice>
              <mc:Fallback>
                <p:oleObj name="" r:id="rId2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7890" y="-5397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721485" y="7683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-22796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9461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93725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72517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110744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>
            <a:off x="1219200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32778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144208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1722120" y="8350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-2147482608"/>
          <p:cNvGraphicFramePr>
            <a:graphicFrameLocks noChangeAspect="1"/>
          </p:cNvGraphicFramePr>
          <p:nvPr/>
        </p:nvGraphicFramePr>
        <p:xfrm>
          <a:off x="2136775" y="658813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139700" imgH="190500" progId="DSEquations">
                  <p:embed/>
                </p:oleObj>
              </mc:Choice>
              <mc:Fallback>
                <p:oleObj name="" r:id="rId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775" y="658813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1720215" y="9112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-2147482608"/>
          <p:cNvGraphicFramePr>
            <a:graphicFrameLocks noChangeAspect="1"/>
          </p:cNvGraphicFramePr>
          <p:nvPr/>
        </p:nvGraphicFramePr>
        <p:xfrm>
          <a:off x="2134870" y="849313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6" imgW="152400" imgH="190500" progId="DSEquations">
                  <p:embed/>
                </p:oleObj>
              </mc:Choice>
              <mc:Fallback>
                <p:oleObj name="" r:id="rId6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4870" y="849313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575945" y="897255"/>
            <a:ext cx="635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99135" y="886460"/>
            <a:ext cx="4445" cy="127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2005" y="895350"/>
            <a:ext cx="1270" cy="12630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1225" y="907415"/>
            <a:ext cx="190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012190" y="897255"/>
            <a:ext cx="2540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14425" y="905510"/>
            <a:ext cx="1905" cy="125158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24280" y="905510"/>
            <a:ext cx="63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30325" y="888365"/>
            <a:ext cx="2540" cy="126682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2"/>
          </p:cNvCxnSpPr>
          <p:nvPr/>
        </p:nvCxnSpPr>
        <p:spPr>
          <a:xfrm>
            <a:off x="1442085" y="857250"/>
            <a:ext cx="1270" cy="12979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3935" y="17780"/>
            <a:ext cx="10795" cy="8255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22120" y="189547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-2147482608"/>
          <p:cNvGraphicFramePr>
            <a:graphicFrameLocks noChangeAspect="1"/>
          </p:cNvGraphicFramePr>
          <p:nvPr/>
        </p:nvGraphicFramePr>
        <p:xfrm>
          <a:off x="2171065" y="17999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8" imgW="152400" imgH="190500" progId="DSEquations">
                  <p:embed/>
                </p:oleObj>
              </mc:Choice>
              <mc:Fallback>
                <p:oleObj name="" r:id="rId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1065" y="179990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上箭头 51"/>
          <p:cNvSpPr/>
          <p:nvPr/>
        </p:nvSpPr>
        <p:spPr>
          <a:xfrm>
            <a:off x="975995" y="716915"/>
            <a:ext cx="76200" cy="129540"/>
          </a:xfrm>
          <a:prstGeom prst="up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353695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1604010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5" name="对象 -2147482608"/>
          <p:cNvGraphicFramePr>
            <a:graphicFrameLocks noChangeAspect="1"/>
          </p:cNvGraphicFramePr>
          <p:nvPr/>
        </p:nvGraphicFramePr>
        <p:xfrm>
          <a:off x="1076960" y="602933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0" imgW="241300" imgH="215900" progId="DSEquations">
                  <p:embed/>
                </p:oleObj>
              </mc:Choice>
              <mc:Fallback>
                <p:oleObj name="" r:id="rId10" imgW="241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6960" y="602933"/>
                        <a:ext cx="241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-2147482608"/>
          <p:cNvGraphicFramePr>
            <a:graphicFrameLocks noChangeAspect="1"/>
          </p:cNvGraphicFramePr>
          <p:nvPr/>
        </p:nvGraphicFramePr>
        <p:xfrm>
          <a:off x="188595" y="27336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2" imgW="165100" imgH="190500" progId="DSEquations">
                  <p:embed/>
                </p:oleObj>
              </mc:Choice>
              <mc:Fallback>
                <p:oleObj name="" r:id="rId12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595" y="273368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0203" y="-1740670"/>
            <a:ext cx="2652395" cy="882015"/>
          </a:xfrm>
        </p:spPr>
        <p:txBody>
          <a:bodyPr>
            <a:normAutofit fontScale="90000"/>
          </a:bodyPr>
          <a:p>
            <a:r>
              <a:rPr lang="en-US" altLang="zh-CN"/>
              <a:t>3333333333333333333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resource_record_key" val="{&quot;10&quot;:[50011895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2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156</cp:revision>
  <dcterms:created xsi:type="dcterms:W3CDTF">2019-06-19T02:08:00Z</dcterms:created>
  <dcterms:modified xsi:type="dcterms:W3CDTF">2025-02-09T08:48:07Z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069D2D71B49B40D19E61C8753C05B9B5_11</vt:lpwstr>
  </property>
</Properties>
</file>