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2519680" cy="251968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5" userDrawn="1">
          <p15:clr>
            <a:srgbClr val="A4A3A4"/>
          </p15:clr>
        </p15:guide>
        <p15:guide id="2" pos="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EFF"/>
    <a:srgbClr val="E54C5E"/>
    <a:srgbClr val="4874CB"/>
    <a:srgbClr val="0000FF"/>
    <a:srgbClr val="FF00FF"/>
    <a:srgbClr val="FF7E3F"/>
    <a:srgbClr val="F97C3D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15"/>
        <p:guide pos="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4" Type="http://schemas.openxmlformats.org/officeDocument/2006/relationships/image" Target="../media/image25.wmf"/><Relationship Id="rId13" Type="http://schemas.openxmlformats.org/officeDocument/2006/relationships/image" Target="../media/image24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4" Type="http://schemas.openxmlformats.org/officeDocument/2006/relationships/image" Target="../media/image25.wmf"/><Relationship Id="rId13" Type="http://schemas.openxmlformats.org/officeDocument/2006/relationships/image" Target="../media/image24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6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928" y="336196"/>
            <a:ext cx="2026606" cy="94505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928" y="1309046"/>
            <a:ext cx="2026606" cy="54135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6365" indent="0" algn="ctr">
              <a:buNone/>
              <a:defRPr sz="555"/>
            </a:lvl2pPr>
            <a:lvl3pPr marL="251460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30555" indent="0" algn="ctr">
              <a:buNone/>
              <a:defRPr sz="440"/>
            </a:lvl6pPr>
            <a:lvl7pPr marL="755650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825" y="284575"/>
            <a:ext cx="2269322" cy="2015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928" y="913288"/>
            <a:ext cx="2026606" cy="37458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928" y="1309046"/>
            <a:ext cx="2026606" cy="17339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825" y="547973"/>
            <a:ext cx="2268577" cy="174980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724" y="1414934"/>
            <a:ext cx="1606692" cy="28192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724" y="1696862"/>
            <a:ext cx="1606692" cy="318989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636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146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3055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565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825" y="551944"/>
            <a:ext cx="1070631" cy="17458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6005" y="551944"/>
            <a:ext cx="1070631" cy="17458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825" y="525471"/>
            <a:ext cx="1104880" cy="14030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6365" indent="0">
              <a:buNone/>
              <a:defRPr sz="555" b="1"/>
            </a:lvl2pPr>
            <a:lvl3pPr marL="251460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30555" indent="0">
              <a:buNone/>
              <a:defRPr sz="440" b="1"/>
            </a:lvl6pPr>
            <a:lvl7pPr marL="755650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825" y="681657"/>
            <a:ext cx="1104880" cy="16161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637" y="522725"/>
            <a:ext cx="1104880" cy="14030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6365" indent="0">
              <a:buNone/>
              <a:defRPr sz="555" b="1"/>
            </a:lvl2pPr>
            <a:lvl3pPr marL="251460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30555" indent="0">
              <a:buNone/>
              <a:defRPr sz="440" b="1"/>
            </a:lvl6pPr>
            <a:lvl7pPr marL="755650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637" y="681657"/>
            <a:ext cx="1104880" cy="16161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825" y="223689"/>
            <a:ext cx="2268577" cy="25942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825" y="571798"/>
            <a:ext cx="1082270" cy="16942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3348" y="571798"/>
            <a:ext cx="1081055" cy="169421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6694" y="336196"/>
            <a:ext cx="215913" cy="184907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110" y="336196"/>
            <a:ext cx="1896313" cy="1849077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1325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825" y="223689"/>
            <a:ext cx="2268577" cy="25942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825" y="547973"/>
            <a:ext cx="2268577" cy="17498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70" y="2321604"/>
            <a:ext cx="558396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1244" y="2321604"/>
            <a:ext cx="818981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6006" y="2321604"/>
            <a:ext cx="558396" cy="116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1460" rtl="0" eaLnBrk="1" fontAlgn="auto" latinLnBrk="0" hangingPunct="1">
        <a:lnSpc>
          <a:spcPct val="100000"/>
        </a:lnSpc>
        <a:spcBef>
          <a:spcPct val="0"/>
        </a:spcBef>
        <a:buNone/>
        <a:defRPr sz="99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14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1325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14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3420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785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6150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1460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636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3055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565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1460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4.xml"/><Relationship Id="rId2" Type="http://schemas.openxmlformats.org/officeDocument/2006/relationships/oleObject" Target="../embeddings/oleObject2.bin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9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34" Type="http://schemas.openxmlformats.org/officeDocument/2006/relationships/vmlDrawing" Target="../drawings/vmlDrawing3.v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65.xml"/><Relationship Id="rId31" Type="http://schemas.openxmlformats.org/officeDocument/2006/relationships/image" Target="../media/image25.wmf"/><Relationship Id="rId30" Type="http://schemas.openxmlformats.org/officeDocument/2006/relationships/oleObject" Target="../embeddings/oleObject26.bin"/><Relationship Id="rId3" Type="http://schemas.openxmlformats.org/officeDocument/2006/relationships/image" Target="../media/image14.wmf"/><Relationship Id="rId29" Type="http://schemas.openxmlformats.org/officeDocument/2006/relationships/image" Target="../media/image24.wmf"/><Relationship Id="rId28" Type="http://schemas.openxmlformats.org/officeDocument/2006/relationships/oleObject" Target="../embeddings/oleObject25.bin"/><Relationship Id="rId27" Type="http://schemas.openxmlformats.org/officeDocument/2006/relationships/image" Target="../media/image23.wmf"/><Relationship Id="rId26" Type="http://schemas.openxmlformats.org/officeDocument/2006/relationships/oleObject" Target="../embeddings/oleObject24.bin"/><Relationship Id="rId25" Type="http://schemas.openxmlformats.org/officeDocument/2006/relationships/oleObject" Target="../embeddings/oleObject23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7.wmf"/><Relationship Id="rId2" Type="http://schemas.openxmlformats.org/officeDocument/2006/relationships/oleObject" Target="../embeddings/oleObject11.bin"/><Relationship Id="rId19" Type="http://schemas.openxmlformats.org/officeDocument/2006/relationships/oleObject" Target="../embeddings/oleObject20.bin"/><Relationship Id="rId18" Type="http://schemas.openxmlformats.org/officeDocument/2006/relationships/oleObject" Target="../embeddings/oleObject19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18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15.bin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6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4.wmf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6.xml"/><Relationship Id="rId2" Type="http://schemas.openxmlformats.org/officeDocument/2006/relationships/oleObject" Target="../embeddings/oleObject27.bin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35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34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33.bin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31.bin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7.bin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67.xml"/><Relationship Id="rId31" Type="http://schemas.openxmlformats.org/officeDocument/2006/relationships/image" Target="../media/image25.wmf"/><Relationship Id="rId30" Type="http://schemas.openxmlformats.org/officeDocument/2006/relationships/oleObject" Target="../embeddings/oleObject51.bin"/><Relationship Id="rId3" Type="http://schemas.openxmlformats.org/officeDocument/2006/relationships/image" Target="../media/image28.wmf"/><Relationship Id="rId29" Type="http://schemas.openxmlformats.org/officeDocument/2006/relationships/image" Target="../media/image24.wmf"/><Relationship Id="rId28" Type="http://schemas.openxmlformats.org/officeDocument/2006/relationships/oleObject" Target="../embeddings/oleObject50.bin"/><Relationship Id="rId27" Type="http://schemas.openxmlformats.org/officeDocument/2006/relationships/image" Target="../media/image23.wmf"/><Relationship Id="rId26" Type="http://schemas.openxmlformats.org/officeDocument/2006/relationships/oleObject" Target="../embeddings/oleObject49.bin"/><Relationship Id="rId25" Type="http://schemas.openxmlformats.org/officeDocument/2006/relationships/oleObject" Target="../embeddings/oleObject48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47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7.wmf"/><Relationship Id="rId2" Type="http://schemas.openxmlformats.org/officeDocument/2006/relationships/oleObject" Target="../embeddings/oleObject36.bin"/><Relationship Id="rId19" Type="http://schemas.openxmlformats.org/officeDocument/2006/relationships/oleObject" Target="../embeddings/oleObject45.bin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55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5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30.wmf"/><Relationship Id="rId2" Type="http://schemas.openxmlformats.org/officeDocument/2006/relationships/oleObject" Target="../embeddings/oleObject52.bin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68.xml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58.bin"/><Relationship Id="rId13" Type="http://schemas.openxmlformats.org/officeDocument/2006/relationships/image" Target="../media/image6.wmf"/><Relationship Id="rId12" Type="http://schemas.openxmlformats.org/officeDocument/2006/relationships/oleObject" Target="../embeddings/oleObject57.bin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56.bin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04849" y="-1221173"/>
            <a:ext cx="4707020" cy="460538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1173626" y="-392839"/>
            <a:ext cx="940134" cy="25409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-802560" y="355456"/>
            <a:ext cx="1208834" cy="25409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1039594" y="547294"/>
            <a:ext cx="978247" cy="370972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-1083329" y="1314646"/>
            <a:ext cx="1170085" cy="1270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487428" y="2071200"/>
            <a:ext cx="1290778" cy="21598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977822" y="1371817"/>
            <a:ext cx="995398" cy="35573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-1548949" y="2539996"/>
            <a:ext cx="893762" cy="223599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718014" y="2763595"/>
            <a:ext cx="1478805" cy="146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86811" y="-626602"/>
            <a:ext cx="144196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上部电子仓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494320" y="178863"/>
            <a:ext cx="691760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电池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68659" y="339575"/>
            <a:ext cx="144196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电调、电机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-438576" y="2525386"/>
            <a:ext cx="1117997" cy="1031606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1977727" y="1136783"/>
            <a:ext cx="894397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螺旋桨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73220" y="1136783"/>
            <a:ext cx="887410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涵道体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78206" y="1900959"/>
            <a:ext cx="901385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固定片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2457957" y="2587003"/>
            <a:ext cx="909007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起降架</a:t>
            </a:r>
            <a:endParaRPr lang="en-US" altLang="zh-CN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143676" y="3556992"/>
            <a:ext cx="144196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下部电子仓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96819" y="2587003"/>
            <a:ext cx="1131972" cy="368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控制舵面</a:t>
            </a:r>
            <a:endParaRPr lang="zh-CN" alt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8155" y="178863"/>
          <a:ext cx="415437" cy="39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28600" imgH="215900" progId="Equation.KSEE3">
                  <p:embed/>
                </p:oleObj>
              </mc:Choice>
              <mc:Fallback>
                <p:oleObj name="" r:id="rId2" imgW="228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8155" y="178863"/>
                        <a:ext cx="415437" cy="392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2039" t="1796" r="7614"/>
          <a:stretch>
            <a:fillRect/>
          </a:stretch>
        </p:blipFill>
        <p:spPr>
          <a:xfrm>
            <a:off x="839470" y="0"/>
            <a:ext cx="1586865" cy="1845945"/>
          </a:xfrm>
          <a:prstGeom prst="rect">
            <a:avLst/>
          </a:prstGeom>
        </p:spPr>
      </p:pic>
      <p:cxnSp>
        <p:nvCxnSpPr>
          <p:cNvPr id="58" name="直接箭头连接符 57"/>
          <p:cNvCxnSpPr/>
          <p:nvPr/>
        </p:nvCxnSpPr>
        <p:spPr>
          <a:xfrm flipV="1">
            <a:off x="1095375" y="825734"/>
            <a:ext cx="554990" cy="1095375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87985" y="1913255"/>
            <a:ext cx="713105" cy="490855"/>
            <a:chOff x="1516" y="992"/>
            <a:chExt cx="743" cy="604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1516" y="992"/>
              <a:ext cx="743" cy="6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1623" y="1000"/>
              <a:ext cx="633" cy="40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2253" y="994"/>
              <a:ext cx="3" cy="6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/>
          <p:cNvCxnSpPr/>
          <p:nvPr/>
        </p:nvCxnSpPr>
        <p:spPr>
          <a:xfrm flipH="1" flipV="1">
            <a:off x="923925" y="812165"/>
            <a:ext cx="733425" cy="381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H="1">
            <a:off x="993140" y="817245"/>
            <a:ext cx="662305" cy="41910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1654175" y="810895"/>
            <a:ext cx="3175" cy="62357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" name="对象 -2147482496"/>
          <p:cNvGraphicFramePr>
            <a:graphicFrameLocks noChangeAspect="1"/>
          </p:cNvGraphicFramePr>
          <p:nvPr/>
        </p:nvGraphicFramePr>
        <p:xfrm>
          <a:off x="1668780" y="6794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8780" y="6794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812800" y="117856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00" y="117856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758825" y="72136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825" y="72136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558290" y="143446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77165" imgH="190500" progId="DSEquations">
                  <p:embed/>
                </p:oleObj>
              </mc:Choice>
              <mc:Fallback>
                <p:oleObj name="" r:id="rId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8290" y="143446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92112" y="2250638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112" y="2250638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6192" y="1820625"/>
          <a:ext cx="3448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92" y="1820625"/>
                        <a:ext cx="3448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127631" y="232942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27631" y="232942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496"/>
          <p:cNvGraphicFramePr>
            <a:graphicFrameLocks noChangeAspect="1"/>
          </p:cNvGraphicFramePr>
          <p:nvPr/>
        </p:nvGraphicFramePr>
        <p:xfrm>
          <a:off x="1127980" y="185045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6" imgW="177165" imgH="190500" progId="DSEquations">
                  <p:embed/>
                </p:oleObj>
              </mc:Choice>
              <mc:Fallback>
                <p:oleObj name="" r:id="rId16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27980" y="185045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496"/>
          <p:cNvGraphicFramePr>
            <a:graphicFrameLocks noChangeAspect="1"/>
          </p:cNvGraphicFramePr>
          <p:nvPr/>
        </p:nvGraphicFramePr>
        <p:xfrm>
          <a:off x="1238153" y="118306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8" imgW="190500" imgH="215900" progId="DSEquations">
                  <p:embed/>
                </p:oleObj>
              </mc:Choice>
              <mc:Fallback>
                <p:oleObj name="" r:id="rId18" imgW="1905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38153" y="1183068"/>
                        <a:ext cx="1905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180000" flipH="1">
            <a:off x="265430" y="661035"/>
            <a:ext cx="1703070" cy="171704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06375" y="763270"/>
            <a:ext cx="2225040" cy="68389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196215" y="744855"/>
            <a:ext cx="2324100" cy="86804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24155" y="169545"/>
            <a:ext cx="2188845" cy="201930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16915" y="1181735"/>
            <a:ext cx="641350" cy="2051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55090" y="1183005"/>
            <a:ext cx="643890" cy="19494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" idx="2"/>
          </p:cNvCxnSpPr>
          <p:nvPr/>
        </p:nvCxnSpPr>
        <p:spPr>
          <a:xfrm>
            <a:off x="1355090" y="1178560"/>
            <a:ext cx="3175" cy="116268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37185" y="948690"/>
            <a:ext cx="1014730" cy="2311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50010" y="1181100"/>
            <a:ext cx="403860" cy="431165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025" y="1174750"/>
            <a:ext cx="517525" cy="96520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1209040" y="997585"/>
          <a:ext cx="3708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8300" imgH="190500" progId="DSEquations">
                  <p:embed/>
                </p:oleObj>
              </mc:Choice>
              <mc:Fallback>
                <p:oleObj name="" r:id="rId2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9040" y="997585"/>
                        <a:ext cx="3708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1691640" y="1613535"/>
          <a:ext cx="2038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40" y="1613535"/>
                        <a:ext cx="2038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84785" y="76327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785" y="76327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970723" y="139001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27000" imgH="152400" progId="DSEquations">
                  <p:embed/>
                </p:oleObj>
              </mc:Choice>
              <mc:Fallback>
                <p:oleObj name="" r:id="rId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0723" y="139001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357291" y="1188871"/>
            <a:ext cx="426720" cy="222885"/>
          </a:xfrm>
          <a:prstGeom prst="straightConnector1">
            <a:avLst/>
          </a:prstGeom>
          <a:ln w="12700" cap="rnd" cmpd="sng">
            <a:solidFill>
              <a:srgbClr val="F97C3D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886292" y="1120973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6292" y="1120973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76870" y="1370410"/>
          <a:ext cx="3454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870" y="1370410"/>
                        <a:ext cx="3454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313686" y="234593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3686" y="234593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310811" y="1188871"/>
            <a:ext cx="1043940" cy="6858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1" name="对象 -2147482496"/>
          <p:cNvGraphicFramePr>
            <a:graphicFrameLocks noChangeAspect="1"/>
          </p:cNvGraphicFramePr>
          <p:nvPr/>
        </p:nvGraphicFramePr>
        <p:xfrm>
          <a:off x="1766277" y="1423233"/>
          <a:ext cx="1917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190500" imgH="190500" progId="DSEquations">
                  <p:embed/>
                </p:oleObj>
              </mc:Choice>
              <mc:Fallback>
                <p:oleObj name="" r:id="rId16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6277" y="1423233"/>
                        <a:ext cx="1917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1212511" y="1188871"/>
            <a:ext cx="142240" cy="108077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1767205" y="1376680"/>
            <a:ext cx="227330" cy="43180"/>
          </a:xfrm>
          <a:custGeom>
            <a:avLst/>
            <a:gdLst>
              <a:gd name="connisteX0" fmla="*/ 227590 w 227590"/>
              <a:gd name="connsiteY0" fmla="*/ 0 h 42902"/>
              <a:gd name="connisteX1" fmla="*/ 18675 w 227590"/>
              <a:gd name="connsiteY1" fmla="*/ 39370 h 42902"/>
              <a:gd name="connisteX2" fmla="*/ 21215 w 227590"/>
              <a:gd name="connsiteY2" fmla="*/ 39370 h 429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7591" h="42902">
                <a:moveTo>
                  <a:pt x="227591" y="0"/>
                </a:moveTo>
                <a:cubicBezTo>
                  <a:pt x="185681" y="7620"/>
                  <a:pt x="59951" y="31750"/>
                  <a:pt x="18676" y="39370"/>
                </a:cubicBezTo>
                <a:cubicBezTo>
                  <a:pt x="-22599" y="46990"/>
                  <a:pt x="16771" y="40005"/>
                  <a:pt x="21216" y="3937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17500" y="1255395"/>
            <a:ext cx="401955" cy="134620"/>
          </a:xfrm>
          <a:custGeom>
            <a:avLst/>
            <a:gdLst>
              <a:gd name="connisteX0" fmla="*/ 401955 w 401955"/>
              <a:gd name="connsiteY0" fmla="*/ 134620 h 134620"/>
              <a:gd name="connisteX1" fmla="*/ 210820 w 401955"/>
              <a:gd name="connsiteY1" fmla="*/ 92710 h 134620"/>
              <a:gd name="connisteX2" fmla="*/ 73660 w 401955"/>
              <a:gd name="connsiteY2" fmla="*/ 36830 h 134620"/>
              <a:gd name="connisteX3" fmla="*/ 0 w 401955"/>
              <a:gd name="connsiteY3" fmla="*/ 0 h 1346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1955" h="134620">
                <a:moveTo>
                  <a:pt x="401955" y="134620"/>
                </a:moveTo>
                <a:cubicBezTo>
                  <a:pt x="366395" y="127635"/>
                  <a:pt x="276225" y="112395"/>
                  <a:pt x="210820" y="92710"/>
                </a:cubicBezTo>
                <a:cubicBezTo>
                  <a:pt x="145415" y="73025"/>
                  <a:pt x="115570" y="55245"/>
                  <a:pt x="73660" y="36830"/>
                </a:cubicBezTo>
                <a:cubicBezTo>
                  <a:pt x="31750" y="18415"/>
                  <a:pt x="12065" y="6350"/>
                  <a:pt x="0" y="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-2147482496"/>
          <p:cNvGraphicFramePr>
            <a:graphicFrameLocks noChangeAspect="1"/>
          </p:cNvGraphicFramePr>
          <p:nvPr/>
        </p:nvGraphicFramePr>
        <p:xfrm>
          <a:off x="468313" y="123380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8" imgW="127000" imgH="152400" progId="DSEquations">
                  <p:embed/>
                </p:oleObj>
              </mc:Choice>
              <mc:Fallback>
                <p:oleObj name="" r:id="rId1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123380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-2147482496"/>
          <p:cNvGraphicFramePr>
            <a:graphicFrameLocks noChangeAspect="1"/>
          </p:cNvGraphicFramePr>
          <p:nvPr/>
        </p:nvGraphicFramePr>
        <p:xfrm>
          <a:off x="676275" y="21399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177165" imgH="190500" progId="DSEquations">
                  <p:embed/>
                </p:oleObj>
              </mc:Choice>
              <mc:Fallback>
                <p:oleObj name="" r:id="rId19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6275" y="21399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496"/>
          <p:cNvGraphicFramePr>
            <a:graphicFrameLocks noChangeAspect="1"/>
          </p:cNvGraphicFramePr>
          <p:nvPr/>
        </p:nvGraphicFramePr>
        <p:xfrm>
          <a:off x="917893" y="208597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1" imgW="114300" imgH="152400" progId="DSEquations">
                  <p:embed/>
                </p:oleObj>
              </mc:Choice>
              <mc:Fallback>
                <p:oleObj name="" r:id="rId21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7893" y="208597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1211898" y="2330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3" imgW="114300" imgH="165100" progId="DSEquations">
                  <p:embed/>
                </p:oleObj>
              </mc:Choice>
              <mc:Fallback>
                <p:oleObj name="" r:id="rId23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1898" y="2330450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-2147482496"/>
          <p:cNvGraphicFramePr>
            <a:graphicFrameLocks noChangeAspect="1"/>
          </p:cNvGraphicFramePr>
          <p:nvPr/>
        </p:nvGraphicFramePr>
        <p:xfrm>
          <a:off x="305753" y="104330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5" imgW="114300" imgH="152400" progId="DSEquations">
                  <p:embed/>
                </p:oleObj>
              </mc:Choice>
              <mc:Fallback>
                <p:oleObj name="" r:id="rId25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753" y="104330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任意多边形 59"/>
          <p:cNvSpPr/>
          <p:nvPr/>
        </p:nvSpPr>
        <p:spPr>
          <a:xfrm>
            <a:off x="837565" y="2136775"/>
            <a:ext cx="367665" cy="130175"/>
          </a:xfrm>
          <a:custGeom>
            <a:avLst/>
            <a:gdLst>
              <a:gd name="connisteX0" fmla="*/ 367665 w 367665"/>
              <a:gd name="connsiteY0" fmla="*/ 130175 h 130175"/>
              <a:gd name="connisteX1" fmla="*/ 237490 w 367665"/>
              <a:gd name="connsiteY1" fmla="*/ 105410 h 130175"/>
              <a:gd name="connisteX2" fmla="*/ 129540 w 367665"/>
              <a:gd name="connsiteY2" fmla="*/ 71120 h 130175"/>
              <a:gd name="connisteX3" fmla="*/ 46355 w 367665"/>
              <a:gd name="connsiteY3" fmla="*/ 27305 h 130175"/>
              <a:gd name="connisteX4" fmla="*/ 0 w 367665"/>
              <a:gd name="connsiteY4" fmla="*/ 0 h 130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67665" h="130175">
                <a:moveTo>
                  <a:pt x="367665" y="130175"/>
                </a:moveTo>
                <a:cubicBezTo>
                  <a:pt x="343535" y="125730"/>
                  <a:pt x="285115" y="117475"/>
                  <a:pt x="237490" y="105410"/>
                </a:cubicBezTo>
                <a:cubicBezTo>
                  <a:pt x="189865" y="93345"/>
                  <a:pt x="167640" y="86995"/>
                  <a:pt x="129540" y="71120"/>
                </a:cubicBezTo>
                <a:cubicBezTo>
                  <a:pt x="91440" y="55245"/>
                  <a:pt x="72390" y="41275"/>
                  <a:pt x="46355" y="27305"/>
                </a:cubicBezTo>
                <a:cubicBezTo>
                  <a:pt x="20320" y="13335"/>
                  <a:pt x="7620" y="4445"/>
                  <a:pt x="0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310515" y="941070"/>
            <a:ext cx="21590" cy="311150"/>
          </a:xfrm>
          <a:custGeom>
            <a:avLst/>
            <a:gdLst>
              <a:gd name="connisteX0" fmla="*/ 2836 w 21886"/>
              <a:gd name="connsiteY0" fmla="*/ 311150 h 311150"/>
              <a:gd name="connisteX1" fmla="*/ 296 w 21886"/>
              <a:gd name="connsiteY1" fmla="*/ 198120 h 311150"/>
              <a:gd name="connisteX2" fmla="*/ 9821 w 21886"/>
              <a:gd name="connsiteY2" fmla="*/ 75565 h 311150"/>
              <a:gd name="connisteX3" fmla="*/ 21886 w 21886"/>
              <a:gd name="connsiteY3" fmla="*/ 0 h 311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887" h="311150">
                <a:moveTo>
                  <a:pt x="2837" y="311150"/>
                </a:moveTo>
                <a:cubicBezTo>
                  <a:pt x="2202" y="290830"/>
                  <a:pt x="-973" y="245110"/>
                  <a:pt x="297" y="198120"/>
                </a:cubicBezTo>
                <a:cubicBezTo>
                  <a:pt x="1567" y="151130"/>
                  <a:pt x="5377" y="114935"/>
                  <a:pt x="9822" y="75565"/>
                </a:cubicBezTo>
                <a:cubicBezTo>
                  <a:pt x="14267" y="36195"/>
                  <a:pt x="19347" y="12700"/>
                  <a:pt x="21887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-2147482496"/>
          <p:cNvGraphicFramePr>
            <a:graphicFrameLocks noChangeAspect="1"/>
          </p:cNvGraphicFramePr>
          <p:nvPr/>
        </p:nvGraphicFramePr>
        <p:xfrm>
          <a:off x="1669098" y="139636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6" imgW="114300" imgH="165100" progId="DSEquations">
                  <p:embed/>
                </p:oleObj>
              </mc:Choice>
              <mc:Fallback>
                <p:oleObj name="" r:id="rId26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69098" y="1396365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任意多边形 63"/>
          <p:cNvSpPr/>
          <p:nvPr/>
        </p:nvSpPr>
        <p:spPr>
          <a:xfrm>
            <a:off x="1761490" y="1414145"/>
            <a:ext cx="22225" cy="203835"/>
          </a:xfrm>
          <a:custGeom>
            <a:avLst/>
            <a:gdLst>
              <a:gd name="connisteX0" fmla="*/ 22225 w 22225"/>
              <a:gd name="connsiteY0" fmla="*/ 0 h 203840"/>
              <a:gd name="connisteX1" fmla="*/ 12065 w 22225"/>
              <a:gd name="connsiteY1" fmla="*/ 100330 h 203840"/>
              <a:gd name="connisteX2" fmla="*/ 2540 w 22225"/>
              <a:gd name="connsiteY2" fmla="*/ 196215 h 203840"/>
              <a:gd name="connisteX3" fmla="*/ 0 w 22225"/>
              <a:gd name="connsiteY3" fmla="*/ 191135 h 203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225" h="203840">
                <a:moveTo>
                  <a:pt x="22225" y="0"/>
                </a:moveTo>
                <a:cubicBezTo>
                  <a:pt x="20320" y="18415"/>
                  <a:pt x="15875" y="60960"/>
                  <a:pt x="12065" y="100330"/>
                </a:cubicBezTo>
                <a:cubicBezTo>
                  <a:pt x="8255" y="139700"/>
                  <a:pt x="5080" y="177800"/>
                  <a:pt x="2540" y="196215"/>
                </a:cubicBezTo>
                <a:cubicBezTo>
                  <a:pt x="0" y="214630"/>
                  <a:pt x="0" y="194310"/>
                  <a:pt x="0" y="191135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1207135" y="2272030"/>
            <a:ext cx="147320" cy="67310"/>
          </a:xfrm>
          <a:custGeom>
            <a:avLst/>
            <a:gdLst>
              <a:gd name="connisteX0" fmla="*/ 147320 w 147320"/>
              <a:gd name="connsiteY0" fmla="*/ 66040 h 67004"/>
              <a:gd name="connisteX1" fmla="*/ 88265 w 147320"/>
              <a:gd name="connsiteY1" fmla="*/ 58420 h 67004"/>
              <a:gd name="connisteX2" fmla="*/ 0 w 147320"/>
              <a:gd name="connsiteY2" fmla="*/ 0 h 67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320" h="67005">
                <a:moveTo>
                  <a:pt x="147320" y="66040"/>
                </a:moveTo>
                <a:cubicBezTo>
                  <a:pt x="137160" y="65405"/>
                  <a:pt x="117475" y="71755"/>
                  <a:pt x="88265" y="58420"/>
                </a:cubicBezTo>
                <a:cubicBezTo>
                  <a:pt x="59055" y="45085"/>
                  <a:pt x="16510" y="11430"/>
                  <a:pt x="0" y="0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147027" y="1190188"/>
          <a:ext cx="153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8" imgW="152400" imgH="190500" progId="DSEquations">
                  <p:embed/>
                </p:oleObj>
              </mc:Choice>
              <mc:Fallback>
                <p:oleObj name="" r:id="rId2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7027" y="1190188"/>
                        <a:ext cx="153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6"/>
          <p:cNvGraphicFramePr>
            <a:graphicFrameLocks noChangeAspect="1"/>
          </p:cNvGraphicFramePr>
          <p:nvPr/>
        </p:nvGraphicFramePr>
        <p:xfrm>
          <a:off x="1049680" y="2267148"/>
          <a:ext cx="1784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0" imgW="177165" imgH="190500" progId="DSEquations">
                  <p:embed/>
                </p:oleObj>
              </mc:Choice>
              <mc:Fallback>
                <p:oleObj name="" r:id="rId30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49680" y="2267148"/>
                        <a:ext cx="1784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26670"/>
            <a:ext cx="1593850" cy="1877060"/>
          </a:xfrm>
          <a:prstGeom prst="rect">
            <a:avLst/>
          </a:prstGeom>
        </p:spPr>
      </p:pic>
      <p:cxnSp>
        <p:nvCxnSpPr>
          <p:cNvPr id="58" name="直接箭头连接符 57"/>
          <p:cNvCxnSpPr/>
          <p:nvPr/>
        </p:nvCxnSpPr>
        <p:spPr>
          <a:xfrm flipH="1" flipV="1">
            <a:off x="873125" y="857484"/>
            <a:ext cx="722630" cy="1110615"/>
          </a:xfrm>
          <a:prstGeom prst="straightConnector1">
            <a:avLst/>
          </a:prstGeom>
          <a:ln w="12700"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1176020" y="1960880"/>
            <a:ext cx="421640" cy="490220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594485" y="1962150"/>
            <a:ext cx="721995" cy="1270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93850" y="1965325"/>
            <a:ext cx="6985" cy="54165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83540" y="856615"/>
            <a:ext cx="488315" cy="241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70585" y="858520"/>
            <a:ext cx="920750" cy="488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43280" y="859790"/>
            <a:ext cx="26035" cy="828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2" name="对象 -2147482496"/>
          <p:cNvGraphicFramePr>
            <a:graphicFrameLocks noChangeAspect="1"/>
          </p:cNvGraphicFramePr>
          <p:nvPr/>
        </p:nvGraphicFramePr>
        <p:xfrm>
          <a:off x="704850" y="66611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850" y="66611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1817370" y="83566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7370" y="83566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228600" y="100393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1003935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651510" y="174053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77165" imgH="190500" progId="DSEquations">
                  <p:embed/>
                </p:oleObj>
              </mc:Choice>
              <mc:Fallback>
                <p:oleObj name="" r:id="rId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510" y="174053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2069807" y="1740733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69807" y="1740733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831212" y="2284175"/>
          <a:ext cx="34480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1212" y="2284175"/>
                        <a:ext cx="34480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623566" y="231672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3566" y="231672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496"/>
          <p:cNvGraphicFramePr>
            <a:graphicFrameLocks noChangeAspect="1"/>
          </p:cNvGraphicFramePr>
          <p:nvPr/>
        </p:nvGraphicFramePr>
        <p:xfrm>
          <a:off x="1640425" y="1776158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6" imgW="177165" imgH="190500" progId="DSEquations">
                  <p:embed/>
                </p:oleObj>
              </mc:Choice>
              <mc:Fallback>
                <p:oleObj name="" r:id="rId16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40425" y="1776158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-2147482496"/>
          <p:cNvGraphicFramePr>
            <a:graphicFrameLocks noChangeAspect="1"/>
          </p:cNvGraphicFramePr>
          <p:nvPr/>
        </p:nvGraphicFramePr>
        <p:xfrm>
          <a:off x="1139093" y="1174178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18" imgW="190500" imgH="215900" progId="DSEquations">
                  <p:embed/>
                </p:oleObj>
              </mc:Choice>
              <mc:Fallback>
                <p:oleObj name="" r:id="rId18" imgW="1905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39093" y="1174178"/>
                        <a:ext cx="1905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480000">
            <a:off x="266700" y="267970"/>
            <a:ext cx="1556385" cy="202184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06375" y="763270"/>
            <a:ext cx="2225040" cy="68389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196215" y="744855"/>
            <a:ext cx="2324100" cy="868045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224155" y="169545"/>
            <a:ext cx="2188845" cy="201930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16915" y="1181735"/>
            <a:ext cx="641350" cy="20510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355090" y="1183005"/>
            <a:ext cx="643890" cy="19494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" idx="2"/>
          </p:cNvCxnSpPr>
          <p:nvPr/>
        </p:nvCxnSpPr>
        <p:spPr>
          <a:xfrm>
            <a:off x="1355090" y="1178560"/>
            <a:ext cx="3175" cy="1162685"/>
          </a:xfrm>
          <a:prstGeom prst="straightConnector1">
            <a:avLst/>
          </a:prstGeom>
          <a:ln w="12700">
            <a:solidFill>
              <a:srgbClr val="007EFF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37185" y="948690"/>
            <a:ext cx="101473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350010" y="1181100"/>
            <a:ext cx="403860" cy="4311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35025" y="1174750"/>
            <a:ext cx="517525" cy="965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1367790" y="1018540"/>
          <a:ext cx="3708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8300" imgH="190500" progId="DSEquations">
                  <p:embed/>
                </p:oleObj>
              </mc:Choice>
              <mc:Fallback>
                <p:oleObj name="" r:id="rId2" imgW="368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7790" y="1018540"/>
                        <a:ext cx="3708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-2147482496"/>
          <p:cNvGraphicFramePr>
            <a:graphicFrameLocks noChangeAspect="1"/>
          </p:cNvGraphicFramePr>
          <p:nvPr/>
        </p:nvGraphicFramePr>
        <p:xfrm>
          <a:off x="1691640" y="1613535"/>
          <a:ext cx="2038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203200" imgH="190500" progId="DSEquations">
                  <p:embed/>
                </p:oleObj>
              </mc:Choice>
              <mc:Fallback>
                <p:oleObj name="" r:id="rId4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40" y="1613535"/>
                        <a:ext cx="2038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84785" y="76327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785" y="763270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496"/>
          <p:cNvGraphicFramePr>
            <a:graphicFrameLocks noChangeAspect="1"/>
          </p:cNvGraphicFramePr>
          <p:nvPr/>
        </p:nvGraphicFramePr>
        <p:xfrm>
          <a:off x="1970723" y="139001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8" imgW="127000" imgH="152400" progId="DSEquations">
                  <p:embed/>
                </p:oleObj>
              </mc:Choice>
              <mc:Fallback>
                <p:oleObj name="" r:id="rId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0723" y="139001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357291" y="1188871"/>
            <a:ext cx="426720" cy="222885"/>
          </a:xfrm>
          <a:prstGeom prst="straightConnector1">
            <a:avLst/>
          </a:prstGeom>
          <a:ln w="12700" cap="rnd" cmpd="sng">
            <a:solidFill>
              <a:srgbClr val="F97C3D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886292" y="1120973"/>
          <a:ext cx="407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0" imgW="405765" imgH="190500" progId="DSEquations">
                  <p:embed/>
                </p:oleObj>
              </mc:Choice>
              <mc:Fallback>
                <p:oleObj name="" r:id="rId10" imgW="4057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86292" y="1120973"/>
                        <a:ext cx="407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-2147482496"/>
          <p:cNvGraphicFramePr>
            <a:graphicFrameLocks noChangeAspect="1"/>
          </p:cNvGraphicFramePr>
          <p:nvPr/>
        </p:nvGraphicFramePr>
        <p:xfrm>
          <a:off x="376870" y="1520270"/>
          <a:ext cx="34544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2" imgW="342900" imgH="190500" progId="DSEquations">
                  <p:embed/>
                </p:oleObj>
              </mc:Choice>
              <mc:Fallback>
                <p:oleObj name="" r:id="rId12" imgW="3429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870" y="1520270"/>
                        <a:ext cx="34544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-2147482496"/>
          <p:cNvGraphicFramePr>
            <a:graphicFrameLocks noChangeAspect="1"/>
          </p:cNvGraphicFramePr>
          <p:nvPr/>
        </p:nvGraphicFramePr>
        <p:xfrm>
          <a:off x="1313686" y="2345938"/>
          <a:ext cx="381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4" imgW="381000" imgH="190500" progId="DSEquations">
                  <p:embed/>
                </p:oleObj>
              </mc:Choice>
              <mc:Fallback>
                <p:oleObj name="" r:id="rId14" imgW="3810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3686" y="2345938"/>
                        <a:ext cx="3810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 flipH="1">
            <a:off x="310811" y="1188871"/>
            <a:ext cx="1043940" cy="6858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1" name="对象 -2147482496"/>
          <p:cNvGraphicFramePr>
            <a:graphicFrameLocks noChangeAspect="1"/>
          </p:cNvGraphicFramePr>
          <p:nvPr/>
        </p:nvGraphicFramePr>
        <p:xfrm>
          <a:off x="1766277" y="1423233"/>
          <a:ext cx="1917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6" imgW="190500" imgH="190500" progId="DSEquations">
                  <p:embed/>
                </p:oleObj>
              </mc:Choice>
              <mc:Fallback>
                <p:oleObj name="" r:id="rId16" imgW="1905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6277" y="1423233"/>
                        <a:ext cx="1917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1212511" y="1188871"/>
            <a:ext cx="142240" cy="1080770"/>
          </a:xfrm>
          <a:prstGeom prst="straightConnector1">
            <a:avLst/>
          </a:prstGeom>
          <a:ln w="12700" cap="rnd" cmpd="sng">
            <a:solidFill>
              <a:srgbClr val="FF7E3F"/>
            </a:solidFill>
            <a:prstDash val="sysDot"/>
            <a:miter lim="800000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1767205" y="1376680"/>
            <a:ext cx="227330" cy="43180"/>
          </a:xfrm>
          <a:custGeom>
            <a:avLst/>
            <a:gdLst>
              <a:gd name="connisteX0" fmla="*/ 227590 w 227590"/>
              <a:gd name="connsiteY0" fmla="*/ 0 h 42902"/>
              <a:gd name="connisteX1" fmla="*/ 18675 w 227590"/>
              <a:gd name="connsiteY1" fmla="*/ 39370 h 42902"/>
              <a:gd name="connisteX2" fmla="*/ 21215 w 227590"/>
              <a:gd name="connsiteY2" fmla="*/ 39370 h 429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7591" h="42902">
                <a:moveTo>
                  <a:pt x="227591" y="0"/>
                </a:moveTo>
                <a:cubicBezTo>
                  <a:pt x="185681" y="7620"/>
                  <a:pt x="59951" y="31750"/>
                  <a:pt x="18676" y="39370"/>
                </a:cubicBezTo>
                <a:cubicBezTo>
                  <a:pt x="-22599" y="46990"/>
                  <a:pt x="16771" y="40005"/>
                  <a:pt x="21216" y="3937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17500" y="1255395"/>
            <a:ext cx="401955" cy="134620"/>
          </a:xfrm>
          <a:custGeom>
            <a:avLst/>
            <a:gdLst>
              <a:gd name="connisteX0" fmla="*/ 401955 w 401955"/>
              <a:gd name="connsiteY0" fmla="*/ 134620 h 134620"/>
              <a:gd name="connisteX1" fmla="*/ 210820 w 401955"/>
              <a:gd name="connsiteY1" fmla="*/ 92710 h 134620"/>
              <a:gd name="connisteX2" fmla="*/ 73660 w 401955"/>
              <a:gd name="connsiteY2" fmla="*/ 36830 h 134620"/>
              <a:gd name="connisteX3" fmla="*/ 0 w 401955"/>
              <a:gd name="connsiteY3" fmla="*/ 0 h 1346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1955" h="134620">
                <a:moveTo>
                  <a:pt x="401955" y="134620"/>
                </a:moveTo>
                <a:cubicBezTo>
                  <a:pt x="366395" y="127635"/>
                  <a:pt x="276225" y="112395"/>
                  <a:pt x="210820" y="92710"/>
                </a:cubicBezTo>
                <a:cubicBezTo>
                  <a:pt x="145415" y="73025"/>
                  <a:pt x="115570" y="55245"/>
                  <a:pt x="73660" y="36830"/>
                </a:cubicBezTo>
                <a:cubicBezTo>
                  <a:pt x="31750" y="18415"/>
                  <a:pt x="12065" y="6350"/>
                  <a:pt x="0" y="0"/>
                </a:cubicBezTo>
              </a:path>
            </a:pathLst>
          </a:custGeom>
          <a:noFill/>
          <a:ln w="6350">
            <a:solidFill>
              <a:srgbClr val="00FF00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-2147482496"/>
          <p:cNvGraphicFramePr>
            <a:graphicFrameLocks noChangeAspect="1"/>
          </p:cNvGraphicFramePr>
          <p:nvPr/>
        </p:nvGraphicFramePr>
        <p:xfrm>
          <a:off x="468313" y="1233805"/>
          <a:ext cx="1270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8" imgW="127000" imgH="152400" progId="DSEquations">
                  <p:embed/>
                </p:oleObj>
              </mc:Choice>
              <mc:Fallback>
                <p:oleObj name="" r:id="rId18" imgW="1270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1233805"/>
                        <a:ext cx="1270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-2147482496"/>
          <p:cNvGraphicFramePr>
            <a:graphicFrameLocks noChangeAspect="1"/>
          </p:cNvGraphicFramePr>
          <p:nvPr/>
        </p:nvGraphicFramePr>
        <p:xfrm>
          <a:off x="676275" y="213995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9" imgW="177165" imgH="190500" progId="DSEquations">
                  <p:embed/>
                </p:oleObj>
              </mc:Choice>
              <mc:Fallback>
                <p:oleObj name="" r:id="rId19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6275" y="213995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-2147482496"/>
          <p:cNvGraphicFramePr>
            <a:graphicFrameLocks noChangeAspect="1"/>
          </p:cNvGraphicFramePr>
          <p:nvPr/>
        </p:nvGraphicFramePr>
        <p:xfrm>
          <a:off x="917893" y="208597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1" imgW="114300" imgH="152400" progId="DSEquations">
                  <p:embed/>
                </p:oleObj>
              </mc:Choice>
              <mc:Fallback>
                <p:oleObj name="" r:id="rId21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7893" y="208597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496"/>
          <p:cNvGraphicFramePr>
            <a:graphicFrameLocks noChangeAspect="1"/>
          </p:cNvGraphicFramePr>
          <p:nvPr/>
        </p:nvGraphicFramePr>
        <p:xfrm>
          <a:off x="1211898" y="2330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3" imgW="114300" imgH="165100" progId="DSEquations">
                  <p:embed/>
                </p:oleObj>
              </mc:Choice>
              <mc:Fallback>
                <p:oleObj name="" r:id="rId23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1898" y="2330450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-2147482496"/>
          <p:cNvGraphicFramePr>
            <a:graphicFrameLocks noChangeAspect="1"/>
          </p:cNvGraphicFramePr>
          <p:nvPr/>
        </p:nvGraphicFramePr>
        <p:xfrm>
          <a:off x="305753" y="1043305"/>
          <a:ext cx="114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25" imgW="114300" imgH="152400" progId="DSEquations">
                  <p:embed/>
                </p:oleObj>
              </mc:Choice>
              <mc:Fallback>
                <p:oleObj name="" r:id="rId25" imgW="1143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753" y="1043305"/>
                        <a:ext cx="114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任意多边形 59"/>
          <p:cNvSpPr/>
          <p:nvPr/>
        </p:nvSpPr>
        <p:spPr>
          <a:xfrm>
            <a:off x="837565" y="2136775"/>
            <a:ext cx="367665" cy="130175"/>
          </a:xfrm>
          <a:custGeom>
            <a:avLst/>
            <a:gdLst>
              <a:gd name="connisteX0" fmla="*/ 367665 w 367665"/>
              <a:gd name="connsiteY0" fmla="*/ 130175 h 130175"/>
              <a:gd name="connisteX1" fmla="*/ 237490 w 367665"/>
              <a:gd name="connsiteY1" fmla="*/ 105410 h 130175"/>
              <a:gd name="connisteX2" fmla="*/ 129540 w 367665"/>
              <a:gd name="connsiteY2" fmla="*/ 71120 h 130175"/>
              <a:gd name="connisteX3" fmla="*/ 46355 w 367665"/>
              <a:gd name="connsiteY3" fmla="*/ 27305 h 130175"/>
              <a:gd name="connisteX4" fmla="*/ 0 w 367665"/>
              <a:gd name="connsiteY4" fmla="*/ 0 h 130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67665" h="130175">
                <a:moveTo>
                  <a:pt x="367665" y="130175"/>
                </a:moveTo>
                <a:cubicBezTo>
                  <a:pt x="343535" y="125730"/>
                  <a:pt x="285115" y="117475"/>
                  <a:pt x="237490" y="105410"/>
                </a:cubicBezTo>
                <a:cubicBezTo>
                  <a:pt x="189865" y="93345"/>
                  <a:pt x="167640" y="86995"/>
                  <a:pt x="129540" y="71120"/>
                </a:cubicBezTo>
                <a:cubicBezTo>
                  <a:pt x="91440" y="55245"/>
                  <a:pt x="72390" y="41275"/>
                  <a:pt x="46355" y="27305"/>
                </a:cubicBezTo>
                <a:cubicBezTo>
                  <a:pt x="20320" y="13335"/>
                  <a:pt x="7620" y="4445"/>
                  <a:pt x="0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310515" y="941070"/>
            <a:ext cx="21590" cy="311150"/>
          </a:xfrm>
          <a:custGeom>
            <a:avLst/>
            <a:gdLst>
              <a:gd name="connisteX0" fmla="*/ 2836 w 21886"/>
              <a:gd name="connsiteY0" fmla="*/ 311150 h 311150"/>
              <a:gd name="connisteX1" fmla="*/ 296 w 21886"/>
              <a:gd name="connsiteY1" fmla="*/ 198120 h 311150"/>
              <a:gd name="connisteX2" fmla="*/ 9821 w 21886"/>
              <a:gd name="connsiteY2" fmla="*/ 75565 h 311150"/>
              <a:gd name="connisteX3" fmla="*/ 21886 w 21886"/>
              <a:gd name="connsiteY3" fmla="*/ 0 h 3111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887" h="311150">
                <a:moveTo>
                  <a:pt x="2837" y="311150"/>
                </a:moveTo>
                <a:cubicBezTo>
                  <a:pt x="2202" y="290830"/>
                  <a:pt x="-973" y="245110"/>
                  <a:pt x="297" y="198120"/>
                </a:cubicBezTo>
                <a:cubicBezTo>
                  <a:pt x="1567" y="151130"/>
                  <a:pt x="5377" y="114935"/>
                  <a:pt x="9822" y="75565"/>
                </a:cubicBezTo>
                <a:cubicBezTo>
                  <a:pt x="14267" y="36195"/>
                  <a:pt x="19347" y="12700"/>
                  <a:pt x="21887" y="0"/>
                </a:cubicBezTo>
              </a:path>
            </a:pathLst>
          </a:custGeom>
          <a:noFill/>
          <a:ln w="6350">
            <a:solidFill>
              <a:srgbClr val="FF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2" name="对象 -2147482496"/>
          <p:cNvGraphicFramePr>
            <a:graphicFrameLocks noChangeAspect="1"/>
          </p:cNvGraphicFramePr>
          <p:nvPr/>
        </p:nvGraphicFramePr>
        <p:xfrm>
          <a:off x="1669098" y="1396365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6" imgW="114300" imgH="165100" progId="DSEquations">
                  <p:embed/>
                </p:oleObj>
              </mc:Choice>
              <mc:Fallback>
                <p:oleObj name="" r:id="rId26" imgW="114300" imgH="1651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69098" y="1396365"/>
                        <a:ext cx="114300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任意多边形 63"/>
          <p:cNvSpPr/>
          <p:nvPr/>
        </p:nvSpPr>
        <p:spPr>
          <a:xfrm>
            <a:off x="1761490" y="1414145"/>
            <a:ext cx="22225" cy="203835"/>
          </a:xfrm>
          <a:custGeom>
            <a:avLst/>
            <a:gdLst>
              <a:gd name="connisteX0" fmla="*/ 22225 w 22225"/>
              <a:gd name="connsiteY0" fmla="*/ 0 h 203840"/>
              <a:gd name="connisteX1" fmla="*/ 12065 w 22225"/>
              <a:gd name="connsiteY1" fmla="*/ 100330 h 203840"/>
              <a:gd name="connisteX2" fmla="*/ 2540 w 22225"/>
              <a:gd name="connsiteY2" fmla="*/ 196215 h 203840"/>
              <a:gd name="connisteX3" fmla="*/ 0 w 22225"/>
              <a:gd name="connsiteY3" fmla="*/ 191135 h 203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2225" h="203840">
                <a:moveTo>
                  <a:pt x="22225" y="0"/>
                </a:moveTo>
                <a:cubicBezTo>
                  <a:pt x="20320" y="18415"/>
                  <a:pt x="15875" y="60960"/>
                  <a:pt x="12065" y="100330"/>
                </a:cubicBezTo>
                <a:cubicBezTo>
                  <a:pt x="8255" y="139700"/>
                  <a:pt x="5080" y="177800"/>
                  <a:pt x="2540" y="196215"/>
                </a:cubicBezTo>
                <a:cubicBezTo>
                  <a:pt x="0" y="214630"/>
                  <a:pt x="0" y="194310"/>
                  <a:pt x="0" y="191135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1207135" y="2272030"/>
            <a:ext cx="147320" cy="67310"/>
          </a:xfrm>
          <a:custGeom>
            <a:avLst/>
            <a:gdLst>
              <a:gd name="connisteX0" fmla="*/ 147320 w 147320"/>
              <a:gd name="connsiteY0" fmla="*/ 66040 h 67004"/>
              <a:gd name="connisteX1" fmla="*/ 88265 w 147320"/>
              <a:gd name="connsiteY1" fmla="*/ 58420 h 67004"/>
              <a:gd name="connisteX2" fmla="*/ 0 w 147320"/>
              <a:gd name="connsiteY2" fmla="*/ 0 h 67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47320" h="67005">
                <a:moveTo>
                  <a:pt x="147320" y="66040"/>
                </a:moveTo>
                <a:cubicBezTo>
                  <a:pt x="137160" y="65405"/>
                  <a:pt x="117475" y="71755"/>
                  <a:pt x="88265" y="58420"/>
                </a:cubicBezTo>
                <a:cubicBezTo>
                  <a:pt x="59055" y="45085"/>
                  <a:pt x="16510" y="11430"/>
                  <a:pt x="0" y="0"/>
                </a:cubicBezTo>
              </a:path>
            </a:pathLst>
          </a:custGeom>
          <a:noFill/>
          <a:ln w="6350">
            <a:solidFill>
              <a:srgbClr val="0000FF"/>
            </a:solidFill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147027" y="1190188"/>
          <a:ext cx="15367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8" imgW="152400" imgH="190500" progId="DSEquations">
                  <p:embed/>
                </p:oleObj>
              </mc:Choice>
              <mc:Fallback>
                <p:oleObj name="" r:id="rId2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7027" y="1190188"/>
                        <a:ext cx="15367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96"/>
          <p:cNvGraphicFramePr>
            <a:graphicFrameLocks noChangeAspect="1"/>
          </p:cNvGraphicFramePr>
          <p:nvPr/>
        </p:nvGraphicFramePr>
        <p:xfrm>
          <a:off x="1049680" y="2267148"/>
          <a:ext cx="1784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0" imgW="177165" imgH="190500" progId="DSEquations">
                  <p:embed/>
                </p:oleObj>
              </mc:Choice>
              <mc:Fallback>
                <p:oleObj name="" r:id="rId30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49680" y="2267148"/>
                        <a:ext cx="17843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71120"/>
            <a:ext cx="2086610" cy="2448560"/>
          </a:xfrm>
          <a:prstGeom prst="rect">
            <a:avLst/>
          </a:prstGeom>
        </p:spPr>
      </p:pic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611313" y="817880"/>
          <a:ext cx="88265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" imgW="88265" imgH="139700" progId="DSEquations">
                  <p:embed/>
                </p:oleObj>
              </mc:Choice>
              <mc:Fallback>
                <p:oleObj name="" r:id="rId2" imgW="88265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1313" y="817880"/>
                        <a:ext cx="88265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516890" y="1008380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14300" imgH="139700" progId="DSEquations">
                  <p:embed/>
                </p:oleObj>
              </mc:Choice>
              <mc:Fallback>
                <p:oleObj name="" r:id="rId4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890" y="1008380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496"/>
          <p:cNvGraphicFramePr>
            <a:graphicFrameLocks noChangeAspect="1"/>
          </p:cNvGraphicFramePr>
          <p:nvPr/>
        </p:nvGraphicFramePr>
        <p:xfrm>
          <a:off x="748030" y="1940560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01600" imgH="152400" progId="DSEquations">
                  <p:embed/>
                </p:oleObj>
              </mc:Choice>
              <mc:Fallback>
                <p:oleObj name="" r:id="rId6" imgW="1016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8030" y="1940560"/>
                        <a:ext cx="1016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96"/>
          <p:cNvGraphicFramePr>
            <a:graphicFrameLocks noChangeAspect="1"/>
          </p:cNvGraphicFramePr>
          <p:nvPr/>
        </p:nvGraphicFramePr>
        <p:xfrm>
          <a:off x="1680210" y="1800860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14300" imgH="139700" progId="DSEquations">
                  <p:embed/>
                </p:oleObj>
              </mc:Choice>
              <mc:Fallback>
                <p:oleObj name="" r:id="rId8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0210" y="1800860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1223010" y="1073150"/>
            <a:ext cx="448310" cy="519430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879475" y="891540"/>
            <a:ext cx="448310" cy="519430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129665" y="1136650"/>
            <a:ext cx="288925" cy="21844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1784350" y="313055"/>
            <a:ext cx="281305" cy="1936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061210" y="242570"/>
            <a:ext cx="184150" cy="2692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2179638" y="9779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203200" imgH="190500" progId="DSEquations">
                  <p:embed/>
                </p:oleObj>
              </mc:Choice>
              <mc:Fallback>
                <p:oleObj name="" r:id="rId10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79638" y="9779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496"/>
          <p:cNvGraphicFramePr>
            <a:graphicFrameLocks noChangeAspect="1"/>
          </p:cNvGraphicFramePr>
          <p:nvPr/>
        </p:nvGraphicFramePr>
        <p:xfrm>
          <a:off x="1631315" y="26606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152400" imgH="190500" progId="DSEquations">
                  <p:embed/>
                </p:oleObj>
              </mc:Choice>
              <mc:Fallback>
                <p:oleObj name="" r:id="rId12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1315" y="266065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259523" y="102362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4" imgW="139700" imgH="190500" progId="DSEquations">
                  <p:embed/>
                </p:oleObj>
              </mc:Choice>
              <mc:Fallback>
                <p:oleObj name="" r:id="rId14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9523" y="1023620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18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6</vt:i4>
      </vt:variant>
    </vt:vector>
  </HeadingPairs>
  <TitlesOfParts>
    <vt:vector size="7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Equation.KSEE3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163</cp:revision>
  <dcterms:created xsi:type="dcterms:W3CDTF">2019-06-19T02:08:00Z</dcterms:created>
  <dcterms:modified xsi:type="dcterms:W3CDTF">2025-02-11T11:23:54Z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DE3C35BA84594B12B8ED97131463E4EA_13</vt:lpwstr>
  </property>
</Properties>
</file>