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2519680" cy="215963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709"/>
        <p:guide pos="7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783" y="288000"/>
            <a:ext cx="2025425" cy="80957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783" y="1121386"/>
            <a:ext cx="2025425" cy="46374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5730" indent="0" algn="ctr">
              <a:buNone/>
              <a:defRPr sz="550"/>
            </a:lvl2pPr>
            <a:lvl3pPr marL="252095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29920" indent="0" algn="ctr">
              <a:buNone/>
              <a:defRPr sz="440"/>
            </a:lvl6pPr>
            <a:lvl7pPr marL="756285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7745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752" y="243780"/>
            <a:ext cx="2268000" cy="172686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783" y="782362"/>
            <a:ext cx="2025425" cy="32088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783" y="1121386"/>
            <a:ext cx="2025425" cy="1485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783" y="288000"/>
            <a:ext cx="2025425" cy="80957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783" y="1121386"/>
            <a:ext cx="2025425" cy="46374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5730" indent="0" algn="ctr">
              <a:buNone/>
              <a:defRPr sz="550"/>
            </a:lvl2pPr>
            <a:lvl3pPr marL="252095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29920" indent="0" algn="ctr">
              <a:buNone/>
              <a:defRPr sz="440"/>
            </a:lvl6pPr>
            <a:lvl7pPr marL="756285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7745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52" y="469417"/>
            <a:ext cx="2267256" cy="149896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484" y="1212094"/>
            <a:ext cx="1605756" cy="24151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484" y="1453606"/>
            <a:ext cx="1605756" cy="27326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573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209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2992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628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774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752" y="472819"/>
            <a:ext cx="1070008" cy="149555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5232" y="472819"/>
            <a:ext cx="1070008" cy="1495559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752" y="450142"/>
            <a:ext cx="1104236" cy="120189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7745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52" y="583937"/>
            <a:ext cx="1104236" cy="138444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8885" y="447789"/>
            <a:ext cx="1104236" cy="12018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7745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8885" y="583937"/>
            <a:ext cx="1104236" cy="138444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752" y="489827"/>
            <a:ext cx="1081640" cy="145133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2583" y="489827"/>
            <a:ext cx="1080425" cy="145133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52" y="469417"/>
            <a:ext cx="2267256" cy="149896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5461" y="288000"/>
            <a:ext cx="215787" cy="1584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000" y="288000"/>
            <a:ext cx="1895209" cy="1584000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0690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752" y="243780"/>
            <a:ext cx="2268000" cy="172686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783" y="782362"/>
            <a:ext cx="2025425" cy="32088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783" y="1121386"/>
            <a:ext cx="2025425" cy="1485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484" y="1212094"/>
            <a:ext cx="1605756" cy="24151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484" y="1453606"/>
            <a:ext cx="1605756" cy="27326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573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209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2992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628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774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752" y="472819"/>
            <a:ext cx="1070008" cy="149555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5232" y="472819"/>
            <a:ext cx="1070008" cy="1495559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752" y="450142"/>
            <a:ext cx="1104236" cy="120189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7745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52" y="583937"/>
            <a:ext cx="1104236" cy="138444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8885" y="447789"/>
            <a:ext cx="1104236" cy="120189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7745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8885" y="583937"/>
            <a:ext cx="1104236" cy="138444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52" y="191622"/>
            <a:ext cx="2267256" cy="2222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752" y="489827"/>
            <a:ext cx="1081640" cy="145133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2583" y="489827"/>
            <a:ext cx="1080425" cy="145133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5461" y="288000"/>
            <a:ext cx="215787" cy="1584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000" y="288000"/>
            <a:ext cx="1895209" cy="1584000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0690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752" y="191622"/>
            <a:ext cx="2267256" cy="22223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752" y="469417"/>
            <a:ext cx="2267256" cy="149896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496" y="1988787"/>
            <a:ext cx="558071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0748" y="1988787"/>
            <a:ext cx="818504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4937" y="1988787"/>
            <a:ext cx="558071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2095" rtl="0" eaLnBrk="1" fontAlgn="auto" latinLnBrk="0" hangingPunct="1">
        <a:lnSpc>
          <a:spcPct val="100000"/>
        </a:lnSpc>
        <a:spcBef>
          <a:spcPct val="0"/>
        </a:spcBef>
        <a:buNone/>
        <a:defRPr sz="9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2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069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278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15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488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124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209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2992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628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774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752" y="191622"/>
            <a:ext cx="2267256" cy="22223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752" y="469417"/>
            <a:ext cx="2267256" cy="149896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496" y="1988787"/>
            <a:ext cx="558071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0748" y="1988787"/>
            <a:ext cx="818504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4937" y="1988787"/>
            <a:ext cx="558071" cy="99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2095" rtl="0" eaLnBrk="1" fontAlgn="auto" latinLnBrk="0" hangingPunct="1">
        <a:lnSpc>
          <a:spcPct val="100000"/>
        </a:lnSpc>
        <a:spcBef>
          <a:spcPct val="0"/>
        </a:spcBef>
        <a:buNone/>
        <a:defRPr sz="9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2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069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278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15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488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124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209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2992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628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774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125.xml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2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38100"/>
            <a:ext cx="1757680" cy="2063115"/>
          </a:xfrm>
          <a:prstGeom prst="rect">
            <a:avLst/>
          </a:prstGeom>
        </p:spPr>
      </p:pic>
      <p:graphicFrame>
        <p:nvGraphicFramePr>
          <p:cNvPr id="35" name="对象 -2147482496"/>
          <p:cNvGraphicFramePr>
            <a:graphicFrameLocks noChangeAspect="1"/>
          </p:cNvGraphicFramePr>
          <p:nvPr/>
        </p:nvGraphicFramePr>
        <p:xfrm>
          <a:off x="1792923" y="678180"/>
          <a:ext cx="88265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" imgW="88265" imgH="139700" progId="DSEquations">
                  <p:embed/>
                </p:oleObj>
              </mc:Choice>
              <mc:Fallback>
                <p:oleObj name="" r:id="rId2" imgW="88265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2923" y="678180"/>
                        <a:ext cx="88265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496"/>
          <p:cNvGraphicFramePr>
            <a:graphicFrameLocks noChangeAspect="1"/>
          </p:cNvGraphicFramePr>
          <p:nvPr/>
        </p:nvGraphicFramePr>
        <p:xfrm>
          <a:off x="918210" y="833755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14300" imgH="139700" progId="DSEquations">
                  <p:embed/>
                </p:oleObj>
              </mc:Choice>
              <mc:Fallback>
                <p:oleObj name="" r:id="rId4" imgW="1143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8210" y="833755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496"/>
          <p:cNvGraphicFramePr>
            <a:graphicFrameLocks noChangeAspect="1"/>
          </p:cNvGraphicFramePr>
          <p:nvPr/>
        </p:nvGraphicFramePr>
        <p:xfrm>
          <a:off x="1067435" y="1575435"/>
          <a:ext cx="101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01600" imgH="152400" progId="DSEquations">
                  <p:embed/>
                </p:oleObj>
              </mc:Choice>
              <mc:Fallback>
                <p:oleObj name="" r:id="rId6" imgW="101600" imgH="1524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7435" y="1575435"/>
                        <a:ext cx="1016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496"/>
          <p:cNvGraphicFramePr>
            <a:graphicFrameLocks noChangeAspect="1"/>
          </p:cNvGraphicFramePr>
          <p:nvPr/>
        </p:nvGraphicFramePr>
        <p:xfrm>
          <a:off x="1863090" y="1523365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114300" imgH="139700" progId="DSEquations">
                  <p:embed/>
                </p:oleObj>
              </mc:Choice>
              <mc:Fallback>
                <p:oleObj name="" r:id="rId8" imgW="1143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3090" y="1523365"/>
                        <a:ext cx="114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1433195" y="835660"/>
            <a:ext cx="448310" cy="519430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88720" y="678180"/>
            <a:ext cx="448310" cy="519430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1424305" y="940435"/>
            <a:ext cx="221615" cy="16891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195580" y="494665"/>
            <a:ext cx="308610" cy="1682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04190" y="415925"/>
            <a:ext cx="193675" cy="2470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8" name="对象 -2147482496"/>
          <p:cNvGraphicFramePr>
            <a:graphicFrameLocks noChangeAspect="1"/>
          </p:cNvGraphicFramePr>
          <p:nvPr/>
        </p:nvGraphicFramePr>
        <p:xfrm>
          <a:off x="617538" y="247650"/>
          <a:ext cx="203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203200" imgH="190500" progId="DSEquations">
                  <p:embed/>
                </p:oleObj>
              </mc:Choice>
              <mc:Fallback>
                <p:oleObj name="" r:id="rId10" imgW="2032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538" y="247650"/>
                        <a:ext cx="2032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496"/>
          <p:cNvGraphicFramePr>
            <a:graphicFrameLocks noChangeAspect="1"/>
          </p:cNvGraphicFramePr>
          <p:nvPr/>
        </p:nvGraphicFramePr>
        <p:xfrm>
          <a:off x="26670" y="368935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2" imgW="152400" imgH="190500" progId="DSEquations">
                  <p:embed/>
                </p:oleObj>
              </mc:Choice>
              <mc:Fallback>
                <p:oleObj name="" r:id="rId12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70" y="368935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350328" y="109855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4" imgW="139700" imgH="190500" progId="DSEquations">
                  <p:embed/>
                </p:oleObj>
              </mc:Choice>
              <mc:Fallback>
                <p:oleObj name="" r:id="rId14" imgW="1397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50328" y="1098550"/>
                        <a:ext cx="1397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496"/>
          <p:cNvGraphicFramePr>
            <a:graphicFrameLocks noChangeAspect="1"/>
          </p:cNvGraphicFramePr>
          <p:nvPr/>
        </p:nvGraphicFramePr>
        <p:xfrm>
          <a:off x="388621" y="107950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6" imgW="177165" imgH="190500" progId="DSEquations">
                  <p:embed/>
                </p:oleObj>
              </mc:Choice>
              <mc:Fallback>
                <p:oleObj name="" r:id="rId16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8621" y="107950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503555" y="656590"/>
            <a:ext cx="63500" cy="4692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2" name="对象 -2147482496"/>
          <p:cNvGraphicFramePr>
            <a:graphicFrameLocks noChangeAspect="1"/>
          </p:cNvGraphicFramePr>
          <p:nvPr/>
        </p:nvGraphicFramePr>
        <p:xfrm>
          <a:off x="305436" y="643255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8" imgW="177165" imgH="190500" progId="DSEquations">
                  <p:embed/>
                </p:oleObj>
              </mc:Choice>
              <mc:Fallback>
                <p:oleObj name="" r:id="rId18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5436" y="643255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2039" t="1796" r="7614"/>
          <a:stretch>
            <a:fillRect/>
          </a:stretch>
        </p:blipFill>
        <p:spPr>
          <a:xfrm>
            <a:off x="43815" y="200025"/>
            <a:ext cx="1586865" cy="184594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V="1">
            <a:off x="847725" y="1821180"/>
            <a:ext cx="974725" cy="1905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51535" y="1018540"/>
            <a:ext cx="903605" cy="1905"/>
          </a:xfrm>
          <a:prstGeom prst="line">
            <a:avLst/>
          </a:prstGeom>
          <a:ln w="6350">
            <a:solidFill>
              <a:srgbClr val="00FF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1622425" y="1024890"/>
            <a:ext cx="8255" cy="78994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9" name="对象 -2147482496"/>
          <p:cNvGraphicFramePr>
            <a:graphicFrameLocks noChangeAspect="1"/>
          </p:cNvGraphicFramePr>
          <p:nvPr/>
        </p:nvGraphicFramePr>
        <p:xfrm>
          <a:off x="1726248" y="1292860"/>
          <a:ext cx="114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" imgW="114300" imgH="190500" progId="DSEquations">
                  <p:embed/>
                </p:oleObj>
              </mc:Choice>
              <mc:Fallback>
                <p:oleObj name="" r:id="rId2" imgW="1143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6248" y="1292860"/>
                        <a:ext cx="1143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-2147482496"/>
          <p:cNvGraphicFramePr>
            <a:graphicFrameLocks noChangeAspect="1"/>
          </p:cNvGraphicFramePr>
          <p:nvPr/>
        </p:nvGraphicFramePr>
        <p:xfrm>
          <a:off x="692151" y="924560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4" imgW="177165" imgH="190500" progId="DSEquations">
                  <p:embed/>
                </p:oleObj>
              </mc:Choice>
              <mc:Fallback>
                <p:oleObj name="" r:id="rId4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151" y="924560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1_WPS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156</cp:revision>
  <dcterms:created xsi:type="dcterms:W3CDTF">2019-06-19T02:08:00Z</dcterms:created>
  <dcterms:modified xsi:type="dcterms:W3CDTF">2025-02-11T11:24:04Z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49DA1855C9094C4BBB75CF29DEDF0587_11</vt:lpwstr>
  </property>
</Properties>
</file>