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197993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4874CB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624"/>
        <p:guide pos="92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235" y="264105"/>
            <a:ext cx="2315214" cy="742405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73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235" y="1028345"/>
            <a:ext cx="2315214" cy="42527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95" spc="200"/>
            </a:lvl1pPr>
            <a:lvl2pPr marL="132080" indent="0" algn="ctr">
              <a:buNone/>
              <a:defRPr sz="580"/>
            </a:lvl2pPr>
            <a:lvl3pPr marL="264160" indent="0" algn="ctr">
              <a:buNone/>
              <a:defRPr sz="515"/>
            </a:lvl3pPr>
            <a:lvl4pPr marL="396240" indent="0" algn="ctr">
              <a:buNone/>
              <a:defRPr sz="460"/>
            </a:lvl4pPr>
            <a:lvl5pPr marL="528320" indent="0" algn="ctr">
              <a:buNone/>
              <a:defRPr sz="460"/>
            </a:lvl5pPr>
            <a:lvl6pPr marL="660400" indent="0" algn="ctr">
              <a:buNone/>
              <a:defRPr sz="460"/>
            </a:lvl6pPr>
            <a:lvl7pPr marL="792480" indent="0" algn="ctr">
              <a:buNone/>
              <a:defRPr sz="460"/>
            </a:lvl7pPr>
            <a:lvl8pPr marL="924560" indent="0" algn="ctr">
              <a:buNone/>
              <a:defRPr sz="460"/>
            </a:lvl8pPr>
            <a:lvl9pPr marL="1056640" indent="0" algn="ctr">
              <a:buNone/>
              <a:defRPr sz="46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44" y="223553"/>
            <a:ext cx="2592495" cy="158358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235" y="717450"/>
            <a:ext cx="2315214" cy="29425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235" y="1028345"/>
            <a:ext cx="2315214" cy="13621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9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44" y="430470"/>
            <a:ext cx="2591645" cy="13745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358" y="1111528"/>
            <a:ext cx="1835500" cy="22147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7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358" y="1333001"/>
            <a:ext cx="1835500" cy="25058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1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3208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2pPr>
            <a:lvl3pPr marL="26416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3pPr>
            <a:lvl4pPr marL="39624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4pPr>
            <a:lvl5pPr marL="52832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5pPr>
            <a:lvl6pPr marL="66040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6pPr>
            <a:lvl7pPr marL="79248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7pPr>
            <a:lvl8pPr marL="92456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8pPr>
            <a:lvl9pPr marL="1056640" indent="0">
              <a:buNone/>
              <a:defRPr sz="4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44" y="433589"/>
            <a:ext cx="1223100" cy="137147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840" y="433589"/>
            <a:ext cx="1223100" cy="137147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44" y="412794"/>
            <a:ext cx="1262225" cy="11021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32080" indent="0">
              <a:buNone/>
              <a:defRPr sz="580" b="1"/>
            </a:lvl2pPr>
            <a:lvl3pPr marL="264160" indent="0">
              <a:buNone/>
              <a:defRPr sz="515" b="1"/>
            </a:lvl3pPr>
            <a:lvl4pPr marL="396240" indent="0">
              <a:buNone/>
              <a:defRPr sz="460" b="1"/>
            </a:lvl4pPr>
            <a:lvl5pPr marL="528320" indent="0">
              <a:buNone/>
              <a:defRPr sz="460" b="1"/>
            </a:lvl5pPr>
            <a:lvl6pPr marL="660400" indent="0">
              <a:buNone/>
              <a:defRPr sz="460" b="1"/>
            </a:lvl6pPr>
            <a:lvl7pPr marL="792480" indent="0">
              <a:buNone/>
              <a:defRPr sz="460" b="1"/>
            </a:lvl7pPr>
            <a:lvl8pPr marL="924560" indent="0">
              <a:buNone/>
              <a:defRPr sz="460" b="1"/>
            </a:lvl8pPr>
            <a:lvl9pPr marL="1056640" indent="0">
              <a:buNone/>
              <a:defRPr sz="46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44" y="535488"/>
            <a:ext cx="1262225" cy="126957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293" y="410636"/>
            <a:ext cx="1262225" cy="11021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8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32080" indent="0">
              <a:buNone/>
              <a:defRPr sz="580" b="1"/>
            </a:lvl2pPr>
            <a:lvl3pPr marL="264160" indent="0">
              <a:buNone/>
              <a:defRPr sz="515" b="1"/>
            </a:lvl3pPr>
            <a:lvl4pPr marL="396240" indent="0">
              <a:buNone/>
              <a:defRPr sz="460" b="1"/>
            </a:lvl4pPr>
            <a:lvl5pPr marL="528320" indent="0">
              <a:buNone/>
              <a:defRPr sz="460" b="1"/>
            </a:lvl5pPr>
            <a:lvl6pPr marL="660400" indent="0">
              <a:buNone/>
              <a:defRPr sz="460" b="1"/>
            </a:lvl6pPr>
            <a:lvl7pPr marL="792480" indent="0">
              <a:buNone/>
              <a:defRPr sz="460" b="1"/>
            </a:lvl7pPr>
            <a:lvl8pPr marL="924560" indent="0">
              <a:buNone/>
              <a:defRPr sz="460" b="1"/>
            </a:lvl8pPr>
            <a:lvl9pPr marL="1056640" indent="0">
              <a:buNone/>
              <a:defRPr sz="46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293" y="535488"/>
            <a:ext cx="1262225" cy="126957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44" y="175723"/>
            <a:ext cx="2591645" cy="203797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44" y="449186"/>
            <a:ext cx="1236396" cy="13309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6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381" y="449186"/>
            <a:ext cx="1235008" cy="13309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6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8131" y="264105"/>
            <a:ext cx="246661" cy="1452576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1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41" y="264105"/>
            <a:ext cx="2166367" cy="1452576"/>
          </a:xfrm>
        </p:spPr>
        <p:txBody>
          <a:bodyPr vert="eaVert" lIns="46800" tIns="46800" rIns="46800" bIns="46800"/>
          <a:lstStyle>
            <a:lvl1pPr marL="65405" indent="-65405">
              <a:spcAft>
                <a:spcPts val="1000"/>
              </a:spcAft>
              <a:defRPr spc="300"/>
            </a:lvl1pPr>
            <a:lvl2pPr marL="197485" indent="-65405">
              <a:defRPr spc="300"/>
            </a:lvl2pPr>
            <a:lvl3pPr marL="330200" indent="-65405">
              <a:defRPr spc="300"/>
            </a:lvl3pPr>
            <a:lvl4pPr marL="462280" indent="-65405">
              <a:defRPr spc="300"/>
            </a:lvl4pPr>
            <a:lvl5pPr marL="593725" indent="-6540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44" y="175723"/>
            <a:ext cx="2591645" cy="203797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44" y="430470"/>
            <a:ext cx="2591645" cy="137459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95" y="1823779"/>
            <a:ext cx="637917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469" y="1823779"/>
            <a:ext cx="935612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471" y="1823779"/>
            <a:ext cx="637917" cy="91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9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64160" rtl="0" eaLnBrk="1" fontAlgn="auto" latinLnBrk="0" hangingPunct="1">
        <a:lnSpc>
          <a:spcPct val="100000"/>
        </a:lnSpc>
        <a:spcBef>
          <a:spcPct val="0"/>
        </a:spcBef>
        <a:buNone/>
        <a:defRPr sz="104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5405" indent="-65405" algn="l" defTabSz="2641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1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97485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64820" algn="l"/>
          <a:tab pos="464820" algn="l"/>
          <a:tab pos="464820" algn="l"/>
          <a:tab pos="464820" algn="l"/>
        </a:tabLst>
        <a:defRPr sz="4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30200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62280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93725" indent="-65405" algn="l" defTabSz="2641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25805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6pPr>
      <a:lvl7pPr marL="85852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7pPr>
      <a:lvl8pPr marL="99060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8pPr>
      <a:lvl9pPr marL="1122680" indent="-65405" algn="l" defTabSz="264160" rtl="0" eaLnBrk="1" latinLnBrk="0" hangingPunct="1">
        <a:lnSpc>
          <a:spcPct val="90000"/>
        </a:lnSpc>
        <a:spcBef>
          <a:spcPct val="29000"/>
        </a:spcBef>
        <a:buFont typeface="Arial" panose="020B0604020202020204" pitchFamily="34" charset="0"/>
        <a:buChar char="•"/>
        <a:defRPr sz="5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1pPr>
      <a:lvl2pPr marL="13208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2pPr>
      <a:lvl3pPr marL="26416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3pPr>
      <a:lvl4pPr marL="39624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4pPr>
      <a:lvl5pPr marL="52832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6pPr>
      <a:lvl7pPr marL="79248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7pPr>
      <a:lvl8pPr marL="92456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8pPr>
      <a:lvl9pPr marL="1056640" algn="l" defTabSz="264160" rtl="0" eaLnBrk="1" latinLnBrk="0" hangingPunct="1">
        <a:defRPr sz="5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" y="22225"/>
            <a:ext cx="2212340" cy="1777365"/>
          </a:xfrm>
          <a:prstGeom prst="rect">
            <a:avLst/>
          </a:prstGeom>
        </p:spPr>
      </p:pic>
      <p:sp>
        <p:nvSpPr>
          <p:cNvPr id="67" name="弧形 66"/>
          <p:cNvSpPr/>
          <p:nvPr/>
        </p:nvSpPr>
        <p:spPr>
          <a:xfrm rot="2520000">
            <a:off x="1238885" y="387350"/>
            <a:ext cx="444500" cy="405765"/>
          </a:xfrm>
          <a:prstGeom prst="arc">
            <a:avLst>
              <a:gd name="adj1" fmla="val 10426009"/>
              <a:gd name="adj2" fmla="val 16932544"/>
            </a:avLst>
          </a:prstGeom>
          <a:ln w="12700">
            <a:solidFill>
              <a:srgbClr val="FF0000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8" name="对象 -2147482496"/>
          <p:cNvGraphicFramePr>
            <a:graphicFrameLocks noChangeAspect="1"/>
          </p:cNvGraphicFramePr>
          <p:nvPr/>
        </p:nvGraphicFramePr>
        <p:xfrm>
          <a:off x="1390968" y="222885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" imgW="139700" imgH="139700" progId="DSEquations">
                  <p:embed/>
                </p:oleObj>
              </mc:Choice>
              <mc:Fallback>
                <p:oleObj name="" r:id="rId2" imgW="1397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90968" y="222885"/>
                        <a:ext cx="1397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椭圆 69"/>
          <p:cNvSpPr/>
          <p:nvPr/>
        </p:nvSpPr>
        <p:spPr>
          <a:xfrm>
            <a:off x="507365" y="219710"/>
            <a:ext cx="1797050" cy="476250"/>
          </a:xfrm>
          <a:prstGeom prst="ellipse">
            <a:avLst/>
          </a:prstGeom>
          <a:ln w="3175" cmpd="sng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任意多边形 70"/>
          <p:cNvSpPr/>
          <p:nvPr/>
        </p:nvSpPr>
        <p:spPr>
          <a:xfrm>
            <a:off x="1384935" y="695325"/>
            <a:ext cx="198755" cy="1231900"/>
          </a:xfrm>
          <a:custGeom>
            <a:avLst/>
            <a:gdLst>
              <a:gd name="connisteX0" fmla="*/ 219740 w 219740"/>
              <a:gd name="connsiteY0" fmla="*/ 0 h 1029335"/>
              <a:gd name="connisteX1" fmla="*/ 187990 w 219740"/>
              <a:gd name="connsiteY1" fmla="*/ 153670 h 1029335"/>
              <a:gd name="connisteX2" fmla="*/ 26700 w 219740"/>
              <a:gd name="connsiteY2" fmla="*/ 374015 h 1029335"/>
              <a:gd name="connisteX3" fmla="*/ 1300 w 219740"/>
              <a:gd name="connsiteY3" fmla="*/ 548640 h 1029335"/>
              <a:gd name="connisteX4" fmla="*/ 20350 w 219740"/>
              <a:gd name="connsiteY4" fmla="*/ 1029335 h 10293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219741" h="1029335">
                <a:moveTo>
                  <a:pt x="219741" y="0"/>
                </a:moveTo>
                <a:cubicBezTo>
                  <a:pt x="216566" y="26035"/>
                  <a:pt x="226726" y="78740"/>
                  <a:pt x="187991" y="153670"/>
                </a:cubicBezTo>
                <a:cubicBezTo>
                  <a:pt x="149256" y="228600"/>
                  <a:pt x="64166" y="295275"/>
                  <a:pt x="26701" y="374015"/>
                </a:cubicBezTo>
                <a:cubicBezTo>
                  <a:pt x="-10764" y="452755"/>
                  <a:pt x="2571" y="417830"/>
                  <a:pt x="1301" y="548640"/>
                </a:cubicBezTo>
                <a:cubicBezTo>
                  <a:pt x="31" y="679450"/>
                  <a:pt x="15906" y="936625"/>
                  <a:pt x="20351" y="10293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任意多边形 71"/>
          <p:cNvSpPr/>
          <p:nvPr/>
        </p:nvSpPr>
        <p:spPr>
          <a:xfrm>
            <a:off x="1012825" y="695325"/>
            <a:ext cx="125730" cy="396875"/>
          </a:xfrm>
          <a:custGeom>
            <a:avLst/>
            <a:gdLst>
              <a:gd name="connisteX0" fmla="*/ 274955 w 274955"/>
              <a:gd name="connsiteY0" fmla="*/ 0 h 302895"/>
              <a:gd name="connisteX1" fmla="*/ 191135 w 274955"/>
              <a:gd name="connsiteY1" fmla="*/ 176530 h 302895"/>
              <a:gd name="connisteX2" fmla="*/ 0 w 274955"/>
              <a:gd name="connsiteY2" fmla="*/ 302895 h 3028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4955" h="302895">
                <a:moveTo>
                  <a:pt x="274955" y="0"/>
                </a:moveTo>
                <a:cubicBezTo>
                  <a:pt x="262255" y="33020"/>
                  <a:pt x="246380" y="116205"/>
                  <a:pt x="191135" y="176530"/>
                </a:cubicBezTo>
                <a:cubicBezTo>
                  <a:pt x="135890" y="236855"/>
                  <a:pt x="36830" y="281305"/>
                  <a:pt x="0" y="302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  <a:alpha val="99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>
          <a:xfrm>
            <a:off x="1012825" y="1485900"/>
            <a:ext cx="10795" cy="433070"/>
          </a:xfrm>
          <a:custGeom>
            <a:avLst/>
            <a:gdLst>
              <a:gd name="connisteX0" fmla="*/ 10795 w 10795"/>
              <a:gd name="connsiteY0" fmla="*/ 0 h 433070"/>
              <a:gd name="connisteX1" fmla="*/ 0 w 10795"/>
              <a:gd name="connsiteY1" fmla="*/ 433070 h 4330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795" h="433070">
                <a:moveTo>
                  <a:pt x="10795" y="0"/>
                </a:moveTo>
                <a:cubicBezTo>
                  <a:pt x="6985" y="144145"/>
                  <a:pt x="3810" y="288925"/>
                  <a:pt x="0" y="43307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>
          <a:xfrm>
            <a:off x="702310" y="632460"/>
            <a:ext cx="85725" cy="390525"/>
          </a:xfrm>
          <a:custGeom>
            <a:avLst/>
            <a:gdLst>
              <a:gd name="connisteX0" fmla="*/ 156712 w 156712"/>
              <a:gd name="connsiteY0" fmla="*/ 0 h 292737"/>
              <a:gd name="connisteX1" fmla="*/ 85592 w 156712"/>
              <a:gd name="connsiteY1" fmla="*/ 203835 h 292737"/>
              <a:gd name="connisteX2" fmla="*/ 8122 w 156712"/>
              <a:gd name="connsiteY2" fmla="*/ 285750 h 292737"/>
              <a:gd name="connisteX3" fmla="*/ 5582 w 156712"/>
              <a:gd name="connsiteY3" fmla="*/ 283845 h 29273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6712" h="292737">
                <a:moveTo>
                  <a:pt x="156712" y="0"/>
                </a:moveTo>
                <a:cubicBezTo>
                  <a:pt x="144012" y="39370"/>
                  <a:pt x="115437" y="146685"/>
                  <a:pt x="85592" y="203835"/>
                </a:cubicBezTo>
                <a:cubicBezTo>
                  <a:pt x="55747" y="260985"/>
                  <a:pt x="23997" y="269875"/>
                  <a:pt x="8122" y="285750"/>
                </a:cubicBezTo>
                <a:cubicBezTo>
                  <a:pt x="-7753" y="301625"/>
                  <a:pt x="4312" y="285750"/>
                  <a:pt x="5582" y="28384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>
          <a:xfrm rot="21180000">
            <a:off x="606425" y="1430020"/>
            <a:ext cx="76200" cy="485775"/>
          </a:xfrm>
          <a:custGeom>
            <a:avLst/>
            <a:gdLst>
              <a:gd name="connisteX0" fmla="*/ 10160 w 10160"/>
              <a:gd name="connsiteY0" fmla="*/ 0 h 508635"/>
              <a:gd name="connisteX1" fmla="*/ 0 w 10160"/>
              <a:gd name="connsiteY1" fmla="*/ 508635 h 5086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160" h="508635">
                <a:moveTo>
                  <a:pt x="10160" y="0"/>
                </a:moveTo>
                <a:cubicBezTo>
                  <a:pt x="6985" y="169545"/>
                  <a:pt x="3175" y="339090"/>
                  <a:pt x="0" y="5086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>
          <a:xfrm>
            <a:off x="1796415" y="631825"/>
            <a:ext cx="189865" cy="1283335"/>
          </a:xfrm>
          <a:custGeom>
            <a:avLst/>
            <a:gdLst>
              <a:gd name="connisteX0" fmla="*/ 159822 w 159822"/>
              <a:gd name="connsiteY0" fmla="*/ 0 h 1143000"/>
              <a:gd name="connisteX1" fmla="*/ 73462 w 159822"/>
              <a:gd name="connsiteY1" fmla="*/ 201295 h 1143000"/>
              <a:gd name="connisteX2" fmla="*/ 4247 w 159822"/>
              <a:gd name="connsiteY2" fmla="*/ 443230 h 1143000"/>
              <a:gd name="connisteX3" fmla="*/ 12502 w 159822"/>
              <a:gd name="connsiteY3" fmla="*/ 1143000 h 1143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9823" h="1143000">
                <a:moveTo>
                  <a:pt x="159823" y="0"/>
                </a:moveTo>
                <a:cubicBezTo>
                  <a:pt x="143948" y="35560"/>
                  <a:pt x="104578" y="112395"/>
                  <a:pt x="73463" y="201295"/>
                </a:cubicBezTo>
                <a:cubicBezTo>
                  <a:pt x="42348" y="290195"/>
                  <a:pt x="16313" y="254635"/>
                  <a:pt x="4248" y="443230"/>
                </a:cubicBezTo>
                <a:cubicBezTo>
                  <a:pt x="-7817" y="631825"/>
                  <a:pt x="9328" y="1007745"/>
                  <a:pt x="12503" y="114300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/>
        </p:nvSpPr>
        <p:spPr>
          <a:xfrm>
            <a:off x="2041525" y="479425"/>
            <a:ext cx="262890" cy="645795"/>
          </a:xfrm>
          <a:custGeom>
            <a:avLst/>
            <a:gdLst>
              <a:gd name="connisteX0" fmla="*/ 90170 w 90170"/>
              <a:gd name="connsiteY0" fmla="*/ 0 h 382905"/>
              <a:gd name="connisteX1" fmla="*/ 29210 w 90170"/>
              <a:gd name="connsiteY1" fmla="*/ 158115 h 382905"/>
              <a:gd name="connisteX2" fmla="*/ 0 w 90170"/>
              <a:gd name="connsiteY2" fmla="*/ 382905 h 3829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0170" h="382905">
                <a:moveTo>
                  <a:pt x="90170" y="0"/>
                </a:moveTo>
                <a:cubicBezTo>
                  <a:pt x="78740" y="27305"/>
                  <a:pt x="46990" y="81280"/>
                  <a:pt x="29210" y="158115"/>
                </a:cubicBezTo>
                <a:cubicBezTo>
                  <a:pt x="11430" y="234950"/>
                  <a:pt x="4445" y="340995"/>
                  <a:pt x="0" y="382905"/>
                </a:cubicBezTo>
              </a:path>
            </a:pathLst>
          </a:custGeom>
          <a:noFill/>
          <a:ln w="9525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>
          <a:xfrm>
            <a:off x="2041525" y="1534795"/>
            <a:ext cx="20955" cy="367665"/>
          </a:xfrm>
          <a:custGeom>
            <a:avLst/>
            <a:gdLst>
              <a:gd name="connisteX0" fmla="*/ 0 w 20955"/>
              <a:gd name="connsiteY0" fmla="*/ 0 h 367665"/>
              <a:gd name="connisteX1" fmla="*/ 20955 w 20955"/>
              <a:gd name="connsiteY1" fmla="*/ 367665 h 3676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20955" h="367665">
                <a:moveTo>
                  <a:pt x="0" y="0"/>
                </a:moveTo>
                <a:cubicBezTo>
                  <a:pt x="6985" y="122555"/>
                  <a:pt x="13970" y="245110"/>
                  <a:pt x="20955" y="36766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任意多边形 78"/>
          <p:cNvSpPr/>
          <p:nvPr/>
        </p:nvSpPr>
        <p:spPr>
          <a:xfrm>
            <a:off x="885190" y="1593850"/>
            <a:ext cx="10160" cy="205740"/>
          </a:xfrm>
          <a:custGeom>
            <a:avLst/>
            <a:gdLst>
              <a:gd name="connisteX0" fmla="*/ 10160 w 10160"/>
              <a:gd name="connsiteY0" fmla="*/ 0 h 205740"/>
              <a:gd name="connisteX1" fmla="*/ 0 w 10160"/>
              <a:gd name="connsiteY1" fmla="*/ 205740 h 2057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160" h="205740">
                <a:moveTo>
                  <a:pt x="10160" y="0"/>
                </a:moveTo>
                <a:cubicBezTo>
                  <a:pt x="6985" y="68580"/>
                  <a:pt x="3175" y="137160"/>
                  <a:pt x="0" y="205740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>
          <a:xfrm>
            <a:off x="1922780" y="1593850"/>
            <a:ext cx="6350" cy="229235"/>
          </a:xfrm>
          <a:custGeom>
            <a:avLst/>
            <a:gdLst>
              <a:gd name="connisteX0" fmla="*/ 0 w 6350"/>
              <a:gd name="connsiteY0" fmla="*/ 0 h 229235"/>
              <a:gd name="connisteX1" fmla="*/ 6350 w 6350"/>
              <a:gd name="connsiteY1" fmla="*/ 229235 h 22923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6350" h="229235">
                <a:moveTo>
                  <a:pt x="0" y="0"/>
                </a:moveTo>
                <a:cubicBezTo>
                  <a:pt x="1905" y="76200"/>
                  <a:pt x="4445" y="153035"/>
                  <a:pt x="6350" y="22923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>
          <a:xfrm>
            <a:off x="1456055" y="1764030"/>
            <a:ext cx="6350" cy="97155"/>
          </a:xfrm>
          <a:custGeom>
            <a:avLst/>
            <a:gdLst>
              <a:gd name="connisteX0" fmla="*/ 0 w 6350"/>
              <a:gd name="connsiteY0" fmla="*/ 0 h 97155"/>
              <a:gd name="connisteX1" fmla="*/ 6350 w 6350"/>
              <a:gd name="connsiteY1" fmla="*/ 97155 h 97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6350" h="97155">
                <a:moveTo>
                  <a:pt x="0" y="0"/>
                </a:moveTo>
                <a:cubicBezTo>
                  <a:pt x="1905" y="32385"/>
                  <a:pt x="4445" y="64770"/>
                  <a:pt x="6350" y="97155"/>
                </a:cubicBezTo>
              </a:path>
            </a:pathLst>
          </a:custGeom>
          <a:noFill/>
          <a:ln w="9525">
            <a:tailEnd type="triangle" w="sm" len="sm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1483360" y="1329055"/>
            <a:ext cx="212725" cy="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632460" y="1227455"/>
            <a:ext cx="76835" cy="9144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1056640" y="1329055"/>
            <a:ext cx="196215" cy="64770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2165350" y="1186180"/>
            <a:ext cx="57785" cy="106045"/>
          </a:xfrm>
          <a:prstGeom prst="line">
            <a:avLst/>
          </a:prstGeom>
          <a:ln w="6350">
            <a:solidFill>
              <a:srgbClr val="00FF00"/>
            </a:solidFill>
            <a:prstDash val="solid"/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6" name="对象 -2147482496"/>
          <p:cNvGraphicFramePr>
            <a:graphicFrameLocks noChangeAspect="1"/>
          </p:cNvGraphicFramePr>
          <p:nvPr/>
        </p:nvGraphicFramePr>
        <p:xfrm>
          <a:off x="987108" y="1142365"/>
          <a:ext cx="279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" name="" r:id="rId4" imgW="279400" imgH="203200" progId="DSEquations">
                  <p:embed/>
                </p:oleObj>
              </mc:Choice>
              <mc:Fallback>
                <p:oleObj name="" r:id="rId4" imgW="279400" imgH="2032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7108" y="1142365"/>
                        <a:ext cx="2794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接连接符 87"/>
          <p:cNvCxnSpPr/>
          <p:nvPr/>
        </p:nvCxnSpPr>
        <p:spPr>
          <a:xfrm flipH="1" flipV="1">
            <a:off x="1461770" y="883920"/>
            <a:ext cx="4445" cy="546100"/>
          </a:xfrm>
          <a:prstGeom prst="line">
            <a:avLst/>
          </a:prstGeom>
          <a:ln w="6350">
            <a:solidFill>
              <a:srgbClr val="FF00FF"/>
            </a:solidFill>
            <a:prstDash val="sysDash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1" idx="3"/>
          </p:cNvCxnSpPr>
          <p:nvPr/>
        </p:nvCxnSpPr>
        <p:spPr>
          <a:xfrm flipV="1">
            <a:off x="1386205" y="873125"/>
            <a:ext cx="76200" cy="478790"/>
          </a:xfrm>
          <a:prstGeom prst="line">
            <a:avLst/>
          </a:prstGeom>
          <a:ln w="6350">
            <a:solidFill>
              <a:srgbClr val="FF00FF"/>
            </a:solidFill>
            <a:prstDash val="sysDash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0" name="弧形 89"/>
          <p:cNvSpPr/>
          <p:nvPr/>
        </p:nvSpPr>
        <p:spPr>
          <a:xfrm rot="8640000">
            <a:off x="1405255" y="1151890"/>
            <a:ext cx="75565" cy="75565"/>
          </a:xfrm>
          <a:prstGeom prst="arc">
            <a:avLst/>
          </a:prstGeom>
          <a:ln w="6350">
            <a:solidFill>
              <a:srgbClr val="FF00FF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1" name="对象 -2147482496"/>
          <p:cNvGraphicFramePr>
            <a:graphicFrameLocks noChangeAspect="1"/>
          </p:cNvGraphicFramePr>
          <p:nvPr/>
        </p:nvGraphicFramePr>
        <p:xfrm>
          <a:off x="1476693" y="1099820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" name="" r:id="rId6" imgW="165100" imgH="190500" progId="DSEquations">
                  <p:embed/>
                </p:oleObj>
              </mc:Choice>
              <mc:Fallback>
                <p:oleObj name="" r:id="rId6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6693" y="1099820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159</cp:revision>
  <dcterms:created xsi:type="dcterms:W3CDTF">2019-06-19T02:08:00Z</dcterms:created>
  <dcterms:modified xsi:type="dcterms:W3CDTF">2025-02-16T12:48:48Z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7F56C718772A47DD9E4DA36DC829864B_11</vt:lpwstr>
  </property>
</Properties>
</file>