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</p:sldIdLst>
  <p:sldSz cx="2519680" cy="215963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7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709"/>
        <p:guide pos="79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7783" y="288000"/>
            <a:ext cx="2025425" cy="80957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65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47783" y="1121386"/>
            <a:ext cx="2025425" cy="46374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660" spc="200"/>
            </a:lvl1pPr>
            <a:lvl2pPr marL="125730" indent="0" algn="ctr">
              <a:buNone/>
              <a:defRPr sz="550"/>
            </a:lvl2pPr>
            <a:lvl3pPr marL="252095" indent="0" algn="ctr">
              <a:buNone/>
              <a:defRPr sz="495"/>
            </a:lvl3pPr>
            <a:lvl4pPr marL="377825" indent="0" algn="ctr">
              <a:buNone/>
              <a:defRPr sz="440"/>
            </a:lvl4pPr>
            <a:lvl5pPr marL="504190" indent="0" algn="ctr">
              <a:buNone/>
              <a:defRPr sz="440"/>
            </a:lvl5pPr>
            <a:lvl6pPr marL="629920" indent="0" algn="ctr">
              <a:buNone/>
              <a:defRPr sz="440"/>
            </a:lvl6pPr>
            <a:lvl7pPr marL="756285" indent="0" algn="ctr">
              <a:buNone/>
              <a:defRPr sz="440"/>
            </a:lvl7pPr>
            <a:lvl8pPr marL="882015" indent="0" algn="ctr">
              <a:buNone/>
              <a:defRPr sz="440"/>
            </a:lvl8pPr>
            <a:lvl9pPr marL="1007745" indent="0" algn="ctr">
              <a:buNone/>
              <a:defRPr sz="44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5752" y="243780"/>
            <a:ext cx="2268000" cy="172686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47783" y="782362"/>
            <a:ext cx="2025425" cy="32088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65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47783" y="1121386"/>
            <a:ext cx="2025425" cy="14853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66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7783" y="288000"/>
            <a:ext cx="2025425" cy="80957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65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47783" y="1121386"/>
            <a:ext cx="2025425" cy="46374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660" spc="200"/>
            </a:lvl1pPr>
            <a:lvl2pPr marL="125730" indent="0" algn="ctr">
              <a:buNone/>
              <a:defRPr sz="550"/>
            </a:lvl2pPr>
            <a:lvl3pPr marL="252095" indent="0" algn="ctr">
              <a:buNone/>
              <a:defRPr sz="495"/>
            </a:lvl3pPr>
            <a:lvl4pPr marL="377825" indent="0" algn="ctr">
              <a:buNone/>
              <a:defRPr sz="440"/>
            </a:lvl4pPr>
            <a:lvl5pPr marL="504190" indent="0" algn="ctr">
              <a:buNone/>
              <a:defRPr sz="440"/>
            </a:lvl5pPr>
            <a:lvl6pPr marL="629920" indent="0" algn="ctr">
              <a:buNone/>
              <a:defRPr sz="440"/>
            </a:lvl6pPr>
            <a:lvl7pPr marL="756285" indent="0" algn="ctr">
              <a:buNone/>
              <a:defRPr sz="440"/>
            </a:lvl7pPr>
            <a:lvl8pPr marL="882015" indent="0" algn="ctr">
              <a:buNone/>
              <a:defRPr sz="440"/>
            </a:lvl8pPr>
            <a:lvl9pPr marL="1007745" indent="0" algn="ctr">
              <a:buNone/>
              <a:defRPr sz="44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52" y="191622"/>
            <a:ext cx="2267256" cy="2222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752" y="469417"/>
            <a:ext cx="2267256" cy="149896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484" y="1212094"/>
            <a:ext cx="1605756" cy="241512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21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484" y="1453606"/>
            <a:ext cx="1605756" cy="27326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49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573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2pPr>
            <a:lvl3pPr marL="25209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3pPr>
            <a:lvl4pPr marL="37782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4pPr>
            <a:lvl5pPr marL="50419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5pPr>
            <a:lvl6pPr marL="62992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6pPr>
            <a:lvl7pPr marL="75628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7pPr>
            <a:lvl8pPr marL="88201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8pPr>
            <a:lvl9pPr marL="100774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52" y="191622"/>
            <a:ext cx="2267256" cy="2222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25752" y="472819"/>
            <a:ext cx="1070008" cy="1495559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325232" y="472819"/>
            <a:ext cx="1070008" cy="1495559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52" y="191622"/>
            <a:ext cx="2267256" cy="2222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25752" y="450142"/>
            <a:ext cx="1104236" cy="120189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5730" indent="0">
              <a:buNone/>
              <a:defRPr sz="550" b="1"/>
            </a:lvl2pPr>
            <a:lvl3pPr marL="252095" indent="0">
              <a:buNone/>
              <a:defRPr sz="495" b="1"/>
            </a:lvl3pPr>
            <a:lvl4pPr marL="377825" indent="0">
              <a:buNone/>
              <a:defRPr sz="440" b="1"/>
            </a:lvl4pPr>
            <a:lvl5pPr marL="504190" indent="0">
              <a:buNone/>
              <a:defRPr sz="440" b="1"/>
            </a:lvl5pPr>
            <a:lvl6pPr marL="629920" indent="0">
              <a:buNone/>
              <a:defRPr sz="440" b="1"/>
            </a:lvl6pPr>
            <a:lvl7pPr marL="756285" indent="0">
              <a:buNone/>
              <a:defRPr sz="440" b="1"/>
            </a:lvl7pPr>
            <a:lvl8pPr marL="882015" indent="0">
              <a:buNone/>
              <a:defRPr sz="440" b="1"/>
            </a:lvl8pPr>
            <a:lvl9pPr marL="1007745" indent="0">
              <a:buNone/>
              <a:defRPr sz="44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5752" y="583937"/>
            <a:ext cx="1104236" cy="138444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288885" y="447789"/>
            <a:ext cx="1104236" cy="120189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5730" indent="0">
              <a:buNone/>
              <a:defRPr sz="550" b="1"/>
            </a:lvl2pPr>
            <a:lvl3pPr marL="252095" indent="0">
              <a:buNone/>
              <a:defRPr sz="495" b="1"/>
            </a:lvl3pPr>
            <a:lvl4pPr marL="377825" indent="0">
              <a:buNone/>
              <a:defRPr sz="440" b="1"/>
            </a:lvl4pPr>
            <a:lvl5pPr marL="504190" indent="0">
              <a:buNone/>
              <a:defRPr sz="440" b="1"/>
            </a:lvl5pPr>
            <a:lvl6pPr marL="629920" indent="0">
              <a:buNone/>
              <a:defRPr sz="440" b="1"/>
            </a:lvl6pPr>
            <a:lvl7pPr marL="756285" indent="0">
              <a:buNone/>
              <a:defRPr sz="440" b="1"/>
            </a:lvl7pPr>
            <a:lvl8pPr marL="882015" indent="0">
              <a:buNone/>
              <a:defRPr sz="440" b="1"/>
            </a:lvl8pPr>
            <a:lvl9pPr marL="1007745" indent="0">
              <a:buNone/>
              <a:defRPr sz="44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288885" y="583937"/>
            <a:ext cx="1104236" cy="138444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52" y="191622"/>
            <a:ext cx="2267256" cy="2222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25752" y="489827"/>
            <a:ext cx="1081640" cy="145133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4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312583" y="489827"/>
            <a:ext cx="1080425" cy="145133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4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52" y="191622"/>
            <a:ext cx="2267256" cy="2222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752" y="469417"/>
            <a:ext cx="2267256" cy="149896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115461" y="288000"/>
            <a:ext cx="215787" cy="1584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77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89000" y="288000"/>
            <a:ext cx="1895209" cy="1584000"/>
          </a:xfrm>
        </p:spPr>
        <p:txBody>
          <a:bodyPr vert="eaVert" lIns="46800" tIns="46800" rIns="46800" bIns="46800"/>
          <a:lstStyle>
            <a:lvl1pPr marL="62865" indent="-62865">
              <a:spcAft>
                <a:spcPts val="1000"/>
              </a:spcAft>
              <a:defRPr spc="300"/>
            </a:lvl1pPr>
            <a:lvl2pPr marL="189230" indent="-62865">
              <a:defRPr spc="300"/>
            </a:lvl2pPr>
            <a:lvl3pPr marL="314960" indent="-62865">
              <a:defRPr spc="300"/>
            </a:lvl3pPr>
            <a:lvl4pPr marL="440690" indent="-62865">
              <a:defRPr spc="300"/>
            </a:lvl4pPr>
            <a:lvl5pPr marL="567055" indent="-6286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5752" y="243780"/>
            <a:ext cx="2268000" cy="172686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47783" y="782362"/>
            <a:ext cx="2025425" cy="32088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65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47783" y="1121386"/>
            <a:ext cx="2025425" cy="14853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66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484" y="1212094"/>
            <a:ext cx="1605756" cy="241512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21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484" y="1453606"/>
            <a:ext cx="1605756" cy="27326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49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573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2pPr>
            <a:lvl3pPr marL="25209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3pPr>
            <a:lvl4pPr marL="37782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4pPr>
            <a:lvl5pPr marL="50419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5pPr>
            <a:lvl6pPr marL="62992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6pPr>
            <a:lvl7pPr marL="75628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7pPr>
            <a:lvl8pPr marL="88201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8pPr>
            <a:lvl9pPr marL="100774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52" y="191622"/>
            <a:ext cx="2267256" cy="2222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25752" y="472819"/>
            <a:ext cx="1070008" cy="1495559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325232" y="472819"/>
            <a:ext cx="1070008" cy="1495559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52" y="191622"/>
            <a:ext cx="2267256" cy="2222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25752" y="450142"/>
            <a:ext cx="1104236" cy="120189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5730" indent="0">
              <a:buNone/>
              <a:defRPr sz="550" b="1"/>
            </a:lvl2pPr>
            <a:lvl3pPr marL="252095" indent="0">
              <a:buNone/>
              <a:defRPr sz="495" b="1"/>
            </a:lvl3pPr>
            <a:lvl4pPr marL="377825" indent="0">
              <a:buNone/>
              <a:defRPr sz="440" b="1"/>
            </a:lvl4pPr>
            <a:lvl5pPr marL="504190" indent="0">
              <a:buNone/>
              <a:defRPr sz="440" b="1"/>
            </a:lvl5pPr>
            <a:lvl6pPr marL="629920" indent="0">
              <a:buNone/>
              <a:defRPr sz="440" b="1"/>
            </a:lvl6pPr>
            <a:lvl7pPr marL="756285" indent="0">
              <a:buNone/>
              <a:defRPr sz="440" b="1"/>
            </a:lvl7pPr>
            <a:lvl8pPr marL="882015" indent="0">
              <a:buNone/>
              <a:defRPr sz="440" b="1"/>
            </a:lvl8pPr>
            <a:lvl9pPr marL="1007745" indent="0">
              <a:buNone/>
              <a:defRPr sz="44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5752" y="583937"/>
            <a:ext cx="1104236" cy="138444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288885" y="447789"/>
            <a:ext cx="1104236" cy="120189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5730" indent="0">
              <a:buNone/>
              <a:defRPr sz="550" b="1"/>
            </a:lvl2pPr>
            <a:lvl3pPr marL="252095" indent="0">
              <a:buNone/>
              <a:defRPr sz="495" b="1"/>
            </a:lvl3pPr>
            <a:lvl4pPr marL="377825" indent="0">
              <a:buNone/>
              <a:defRPr sz="440" b="1"/>
            </a:lvl4pPr>
            <a:lvl5pPr marL="504190" indent="0">
              <a:buNone/>
              <a:defRPr sz="440" b="1"/>
            </a:lvl5pPr>
            <a:lvl6pPr marL="629920" indent="0">
              <a:buNone/>
              <a:defRPr sz="440" b="1"/>
            </a:lvl6pPr>
            <a:lvl7pPr marL="756285" indent="0">
              <a:buNone/>
              <a:defRPr sz="440" b="1"/>
            </a:lvl7pPr>
            <a:lvl8pPr marL="882015" indent="0">
              <a:buNone/>
              <a:defRPr sz="440" b="1"/>
            </a:lvl8pPr>
            <a:lvl9pPr marL="1007745" indent="0">
              <a:buNone/>
              <a:defRPr sz="44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288885" y="583937"/>
            <a:ext cx="1104236" cy="138444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52" y="191622"/>
            <a:ext cx="2267256" cy="2222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25752" y="489827"/>
            <a:ext cx="1081640" cy="145133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4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312583" y="489827"/>
            <a:ext cx="1080425" cy="145133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4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115461" y="288000"/>
            <a:ext cx="215787" cy="1584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77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89000" y="288000"/>
            <a:ext cx="1895209" cy="1584000"/>
          </a:xfrm>
        </p:spPr>
        <p:txBody>
          <a:bodyPr vert="eaVert" lIns="46800" tIns="46800" rIns="46800" bIns="46800"/>
          <a:lstStyle>
            <a:lvl1pPr marL="62865" indent="-62865">
              <a:spcAft>
                <a:spcPts val="1000"/>
              </a:spcAft>
              <a:defRPr spc="300"/>
            </a:lvl1pPr>
            <a:lvl2pPr marL="189230" indent="-62865">
              <a:defRPr spc="300"/>
            </a:lvl2pPr>
            <a:lvl3pPr marL="314960" indent="-62865">
              <a:defRPr spc="300"/>
            </a:lvl3pPr>
            <a:lvl4pPr marL="440690" indent="-62865">
              <a:defRPr spc="300"/>
            </a:lvl4pPr>
            <a:lvl5pPr marL="567055" indent="-6286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25752" y="191622"/>
            <a:ext cx="2267256" cy="222236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25752" y="469417"/>
            <a:ext cx="2267256" cy="149896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26496" y="1988787"/>
            <a:ext cx="558071" cy="99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850748" y="1988787"/>
            <a:ext cx="818504" cy="99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834937" y="1988787"/>
            <a:ext cx="558071" cy="99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52095" rtl="0" eaLnBrk="1" fontAlgn="auto" latinLnBrk="0" hangingPunct="1">
        <a:lnSpc>
          <a:spcPct val="100000"/>
        </a:lnSpc>
        <a:spcBef>
          <a:spcPct val="0"/>
        </a:spcBef>
        <a:buNone/>
        <a:defRPr sz="99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62865" indent="-62865" algn="l" defTabSz="252095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49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8923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443865" algn="l"/>
          <a:tab pos="443865" algn="l"/>
          <a:tab pos="443865" algn="l"/>
          <a:tab pos="443865" algn="l"/>
        </a:tabLst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31496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44069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3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567055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3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692785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819150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944880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1071245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1pPr>
      <a:lvl2pPr marL="12573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2pPr>
      <a:lvl3pPr marL="25209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3pPr>
      <a:lvl4pPr marL="37782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4pPr>
      <a:lvl5pPr marL="50419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5pPr>
      <a:lvl6pPr marL="62992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75628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88201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100774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25752" y="191622"/>
            <a:ext cx="2267256" cy="222236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25752" y="469417"/>
            <a:ext cx="2267256" cy="149896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26496" y="1988787"/>
            <a:ext cx="558071" cy="99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850748" y="1988787"/>
            <a:ext cx="818504" cy="99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834937" y="1988787"/>
            <a:ext cx="558071" cy="99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2095" rtl="0" eaLnBrk="1" fontAlgn="auto" latinLnBrk="0" hangingPunct="1">
        <a:lnSpc>
          <a:spcPct val="100000"/>
        </a:lnSpc>
        <a:spcBef>
          <a:spcPct val="0"/>
        </a:spcBef>
        <a:buNone/>
        <a:defRPr sz="99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62865" indent="-62865" algn="l" defTabSz="252095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49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8923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443865" algn="l"/>
          <a:tab pos="443865" algn="l"/>
          <a:tab pos="443865" algn="l"/>
          <a:tab pos="443865" algn="l"/>
        </a:tabLst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31496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44069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3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567055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3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692785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819150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944880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1071245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1pPr>
      <a:lvl2pPr marL="12573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2pPr>
      <a:lvl3pPr marL="25209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3pPr>
      <a:lvl4pPr marL="37782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4pPr>
      <a:lvl5pPr marL="50419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5pPr>
      <a:lvl6pPr marL="62992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75628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88201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100774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125.xml"/><Relationship Id="rId2" Type="http://schemas.openxmlformats.org/officeDocument/2006/relationships/oleObject" Target="../embeddings/oleObject1.bin"/><Relationship Id="rId19" Type="http://schemas.openxmlformats.org/officeDocument/2006/relationships/image" Target="../media/image10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9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8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26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38100"/>
            <a:ext cx="1757680" cy="2063115"/>
          </a:xfrm>
          <a:prstGeom prst="rect">
            <a:avLst/>
          </a:prstGeom>
        </p:spPr>
      </p:pic>
      <p:graphicFrame>
        <p:nvGraphicFramePr>
          <p:cNvPr id="35" name="对象 -2147482496"/>
          <p:cNvGraphicFramePr>
            <a:graphicFrameLocks noChangeAspect="1"/>
          </p:cNvGraphicFramePr>
          <p:nvPr/>
        </p:nvGraphicFramePr>
        <p:xfrm>
          <a:off x="1792923" y="678180"/>
          <a:ext cx="88265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2" imgW="88265" imgH="139700" progId="DSEquations">
                  <p:embed/>
                </p:oleObj>
              </mc:Choice>
              <mc:Fallback>
                <p:oleObj name="" r:id="rId2" imgW="88265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92923" y="678180"/>
                        <a:ext cx="88265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496"/>
          <p:cNvGraphicFramePr>
            <a:graphicFrameLocks noChangeAspect="1"/>
          </p:cNvGraphicFramePr>
          <p:nvPr/>
        </p:nvGraphicFramePr>
        <p:xfrm>
          <a:off x="918210" y="833755"/>
          <a:ext cx="114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114300" imgH="139700" progId="DSEquations">
                  <p:embed/>
                </p:oleObj>
              </mc:Choice>
              <mc:Fallback>
                <p:oleObj name="" r:id="rId4" imgW="114300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8210" y="833755"/>
                        <a:ext cx="1143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496"/>
          <p:cNvGraphicFramePr>
            <a:graphicFrameLocks noChangeAspect="1"/>
          </p:cNvGraphicFramePr>
          <p:nvPr/>
        </p:nvGraphicFramePr>
        <p:xfrm>
          <a:off x="1067435" y="1575435"/>
          <a:ext cx="1016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101600" imgH="152400" progId="DSEquations">
                  <p:embed/>
                </p:oleObj>
              </mc:Choice>
              <mc:Fallback>
                <p:oleObj name="" r:id="rId6" imgW="101600" imgH="1524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7435" y="1575435"/>
                        <a:ext cx="1016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496"/>
          <p:cNvGraphicFramePr>
            <a:graphicFrameLocks noChangeAspect="1"/>
          </p:cNvGraphicFramePr>
          <p:nvPr/>
        </p:nvGraphicFramePr>
        <p:xfrm>
          <a:off x="1863090" y="1523365"/>
          <a:ext cx="114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8" imgW="114300" imgH="139700" progId="DSEquations">
                  <p:embed/>
                </p:oleObj>
              </mc:Choice>
              <mc:Fallback>
                <p:oleObj name="" r:id="rId8" imgW="114300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63090" y="1523365"/>
                        <a:ext cx="1143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 flipV="1">
            <a:off x="1433195" y="835660"/>
            <a:ext cx="448310" cy="519430"/>
          </a:xfrm>
          <a:prstGeom prst="line">
            <a:avLst/>
          </a:prstGeom>
          <a:ln w="6350">
            <a:solidFill>
              <a:srgbClr val="00FF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188720" y="678180"/>
            <a:ext cx="448310" cy="519430"/>
          </a:xfrm>
          <a:prstGeom prst="line">
            <a:avLst/>
          </a:prstGeom>
          <a:ln w="6350">
            <a:solidFill>
              <a:srgbClr val="00FF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1424305" y="940435"/>
            <a:ext cx="221615" cy="168910"/>
          </a:xfrm>
          <a:prstGeom prst="line">
            <a:avLst/>
          </a:prstGeom>
          <a:ln w="6350">
            <a:solidFill>
              <a:srgbClr val="00FF00"/>
            </a:solidFill>
            <a:prstDash val="solid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195580" y="494665"/>
            <a:ext cx="308610" cy="1682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04190" y="415925"/>
            <a:ext cx="193675" cy="2470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8" name="对象 -2147482496"/>
          <p:cNvGraphicFramePr>
            <a:graphicFrameLocks noChangeAspect="1"/>
          </p:cNvGraphicFramePr>
          <p:nvPr/>
        </p:nvGraphicFramePr>
        <p:xfrm>
          <a:off x="623888" y="247650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0" imgW="190500" imgH="190500" progId="DSEquations">
                  <p:embed/>
                </p:oleObj>
              </mc:Choice>
              <mc:Fallback>
                <p:oleObj name="" r:id="rId10" imgW="1905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3888" y="247650"/>
                        <a:ext cx="1905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-2147482496"/>
          <p:cNvGraphicFramePr>
            <a:graphicFrameLocks noChangeAspect="1"/>
          </p:cNvGraphicFramePr>
          <p:nvPr/>
        </p:nvGraphicFramePr>
        <p:xfrm>
          <a:off x="20320" y="368935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2" imgW="165100" imgH="190500" progId="DSEquations">
                  <p:embed/>
                </p:oleObj>
              </mc:Choice>
              <mc:Fallback>
                <p:oleObj name="" r:id="rId12" imgW="1651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320" y="368935"/>
                        <a:ext cx="1651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-2147482496"/>
          <p:cNvGraphicFramePr>
            <a:graphicFrameLocks noChangeAspect="1"/>
          </p:cNvGraphicFramePr>
          <p:nvPr/>
        </p:nvGraphicFramePr>
        <p:xfrm>
          <a:off x="1356678" y="1098550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4" imgW="127000" imgH="190500" progId="DSEquations">
                  <p:embed/>
                </p:oleObj>
              </mc:Choice>
              <mc:Fallback>
                <p:oleObj name="" r:id="rId14" imgW="1270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56678" y="1098550"/>
                        <a:ext cx="1270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496"/>
          <p:cNvGraphicFramePr>
            <a:graphicFrameLocks noChangeAspect="1"/>
          </p:cNvGraphicFramePr>
          <p:nvPr/>
        </p:nvGraphicFramePr>
        <p:xfrm>
          <a:off x="388621" y="1079500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6" imgW="177165" imgH="190500" progId="DSEquations">
                  <p:embed/>
                </p:oleObj>
              </mc:Choice>
              <mc:Fallback>
                <p:oleObj name="" r:id="rId16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8621" y="1079500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503555" y="656590"/>
            <a:ext cx="63500" cy="4692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22" name="对象 -2147482496"/>
          <p:cNvGraphicFramePr>
            <a:graphicFrameLocks noChangeAspect="1"/>
          </p:cNvGraphicFramePr>
          <p:nvPr/>
        </p:nvGraphicFramePr>
        <p:xfrm>
          <a:off x="305436" y="643255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8" imgW="177165" imgH="190500" progId="DSEquations">
                  <p:embed/>
                </p:oleObj>
              </mc:Choice>
              <mc:Fallback>
                <p:oleObj name="" r:id="rId18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5436" y="643255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2039" t="1796" r="7614"/>
          <a:stretch>
            <a:fillRect/>
          </a:stretch>
        </p:blipFill>
        <p:spPr>
          <a:xfrm>
            <a:off x="43815" y="200025"/>
            <a:ext cx="1586865" cy="1845945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 flipV="1">
            <a:off x="847725" y="1821180"/>
            <a:ext cx="974725" cy="1905"/>
          </a:xfrm>
          <a:prstGeom prst="line">
            <a:avLst/>
          </a:prstGeom>
          <a:ln w="6350">
            <a:solidFill>
              <a:srgbClr val="00FF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51535" y="1018540"/>
            <a:ext cx="903605" cy="1905"/>
          </a:xfrm>
          <a:prstGeom prst="line">
            <a:avLst/>
          </a:prstGeom>
          <a:ln w="6350">
            <a:solidFill>
              <a:srgbClr val="00FF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1622425" y="1024890"/>
            <a:ext cx="8255" cy="789940"/>
          </a:xfrm>
          <a:prstGeom prst="line">
            <a:avLst/>
          </a:prstGeom>
          <a:ln w="6350">
            <a:solidFill>
              <a:srgbClr val="00FF00"/>
            </a:solidFill>
            <a:prstDash val="solid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9" name="对象 -2147482496"/>
          <p:cNvGraphicFramePr>
            <a:graphicFrameLocks noChangeAspect="1"/>
          </p:cNvGraphicFramePr>
          <p:nvPr/>
        </p:nvGraphicFramePr>
        <p:xfrm>
          <a:off x="1732598" y="129286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2" imgW="101600" imgH="190500" progId="DSEquations">
                  <p:embed/>
                </p:oleObj>
              </mc:Choice>
              <mc:Fallback>
                <p:oleObj name="" r:id="rId2" imgW="1016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2598" y="1292860"/>
                        <a:ext cx="1016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-2147482496"/>
          <p:cNvGraphicFramePr>
            <a:graphicFrameLocks noChangeAspect="1"/>
          </p:cNvGraphicFramePr>
          <p:nvPr/>
        </p:nvGraphicFramePr>
        <p:xfrm>
          <a:off x="692151" y="924560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4" imgW="177165" imgH="190500" progId="DSEquations">
                  <p:embed/>
                </p:oleObj>
              </mc:Choice>
              <mc:Fallback>
                <p:oleObj name="" r:id="rId4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2151" y="924560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2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1_WPS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單 小 呆</cp:lastModifiedBy>
  <cp:revision>157</cp:revision>
  <dcterms:created xsi:type="dcterms:W3CDTF">2019-06-19T02:08:00Z</dcterms:created>
  <dcterms:modified xsi:type="dcterms:W3CDTF">2025-02-16T08:15:32Z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49DA1855C9094C4BBB75CF29DEDF0587_11</vt:lpwstr>
  </property>
</Properties>
</file>