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251968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3" userDrawn="1">
          <p15:clr>
            <a:srgbClr val="A4A3A4"/>
          </p15:clr>
        </p15:guide>
        <p15:guide id="2" pos="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753"/>
        <p:guide pos="9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181" y="336000"/>
            <a:ext cx="2314772" cy="94450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89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181" y="1308283"/>
            <a:ext cx="2314772" cy="54103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755" spc="200"/>
            </a:lvl1pPr>
            <a:lvl2pPr marL="144145" indent="0" algn="ctr">
              <a:buNone/>
              <a:defRPr sz="630"/>
            </a:lvl2pPr>
            <a:lvl3pPr marL="288290" indent="0" algn="ctr">
              <a:buNone/>
              <a:defRPr sz="565"/>
            </a:lvl3pPr>
            <a:lvl4pPr marL="431800" indent="0" algn="ctr">
              <a:buNone/>
              <a:defRPr sz="505"/>
            </a:lvl4pPr>
            <a:lvl5pPr marL="575945" indent="0" algn="ctr">
              <a:buNone/>
              <a:defRPr sz="505"/>
            </a:lvl5pPr>
            <a:lvl6pPr marL="720090" indent="0" algn="ctr">
              <a:buNone/>
              <a:defRPr sz="505"/>
            </a:lvl6pPr>
            <a:lvl7pPr marL="864235" indent="0" algn="ctr">
              <a:buNone/>
              <a:defRPr sz="505"/>
            </a:lvl7pPr>
            <a:lvl8pPr marL="1007745" indent="0" algn="ctr">
              <a:buNone/>
              <a:defRPr sz="505"/>
            </a:lvl8pPr>
            <a:lvl9pPr marL="1151890" indent="0" algn="ctr">
              <a:buNone/>
              <a:defRPr sz="50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17" y="284409"/>
            <a:ext cx="2592000" cy="201467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181" y="912756"/>
            <a:ext cx="2314772" cy="37436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89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181" y="1308283"/>
            <a:ext cx="2314772" cy="17329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5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17" y="547654"/>
            <a:ext cx="2591150" cy="174878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268" y="1414110"/>
            <a:ext cx="1835150" cy="28176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38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268" y="1695874"/>
            <a:ext cx="1835150" cy="31880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41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2pPr>
            <a:lvl3pPr marL="2882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43180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59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423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077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18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17" y="551622"/>
            <a:ext cx="1222866" cy="174481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551" y="551622"/>
            <a:ext cx="1222866" cy="174481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17" y="525165"/>
            <a:ext cx="1261984" cy="14022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4145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5945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7745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17" y="681260"/>
            <a:ext cx="1261984" cy="161518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012" y="522420"/>
            <a:ext cx="1261984" cy="14022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4145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5945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7745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012" y="681260"/>
            <a:ext cx="1261984" cy="161518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17" y="571465"/>
            <a:ext cx="1236160" cy="169322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094" y="571465"/>
            <a:ext cx="1234772" cy="169322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7669" y="336000"/>
            <a:ext cx="246614" cy="1848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00" y="336000"/>
            <a:ext cx="2165953" cy="1848000"/>
          </a:xfrm>
        </p:spPr>
        <p:txBody>
          <a:bodyPr vert="eaVert" lIns="46800" tIns="46800" rIns="46800" bIns="46800"/>
          <a:lstStyle>
            <a:lvl1pPr marL="71755" indent="-71755">
              <a:spcAft>
                <a:spcPts val="1000"/>
              </a:spcAft>
              <a:defRPr spc="300"/>
            </a:lvl1pPr>
            <a:lvl2pPr marL="215900" indent="-71755">
              <a:defRPr spc="300"/>
            </a:lvl2pPr>
            <a:lvl3pPr marL="360045" indent="-71755">
              <a:defRPr spc="300"/>
            </a:lvl3pPr>
            <a:lvl4pPr marL="504190" indent="-71755">
              <a:defRPr spc="300"/>
            </a:lvl4pPr>
            <a:lvl5pPr marL="647700" indent="-7175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17" y="223559"/>
            <a:ext cx="2591150" cy="25927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17" y="547654"/>
            <a:ext cx="2591150" cy="174878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67" y="2320252"/>
            <a:ext cx="637795" cy="11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283" y="2320252"/>
            <a:ext cx="935433" cy="11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071" y="2320252"/>
            <a:ext cx="637795" cy="11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290" rtl="0" eaLnBrk="1" fontAlgn="auto" latinLnBrk="0" hangingPunct="1">
        <a:lnSpc>
          <a:spcPct val="100000"/>
        </a:lnSpc>
        <a:spcBef>
          <a:spcPct val="0"/>
        </a:spcBef>
        <a:buNone/>
        <a:defRPr sz="113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71755" indent="-71755" algn="l" defTabSz="28829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15900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506730" algn="l"/>
          <a:tab pos="506730" algn="l"/>
          <a:tab pos="506730" algn="l"/>
          <a:tab pos="506730" algn="l"/>
        </a:tabLst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6004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04190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647700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9184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22428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1pPr>
      <a:lvl2pPr marL="14414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2pPr>
      <a:lvl3pPr marL="2882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3pPr>
      <a:lvl4pPr marL="43180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4pPr>
      <a:lvl5pPr marL="57594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86423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0774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1518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3.xml"/><Relationship Id="rId2" Type="http://schemas.openxmlformats.org/officeDocument/2006/relationships/image" Target="../media/image1.wmf"/><Relationship Id="rId19" Type="http://schemas.openxmlformats.org/officeDocument/2006/relationships/image" Target="../media/image10.png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 -2147482608"/>
          <p:cNvGraphicFramePr>
            <a:graphicFrameLocks noChangeAspect="1"/>
          </p:cNvGraphicFramePr>
          <p:nvPr/>
        </p:nvGraphicFramePr>
        <p:xfrm>
          <a:off x="366395" y="17462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1" imgW="177165" imgH="190500" progId="DSEquations">
                  <p:embed/>
                </p:oleObj>
              </mc:Choice>
              <mc:Fallback>
                <p:oleObj name="" r:id="rId1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395" y="17462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-2147482608"/>
          <p:cNvGraphicFramePr>
            <a:graphicFrameLocks noChangeAspect="1"/>
          </p:cNvGraphicFramePr>
          <p:nvPr/>
        </p:nvGraphicFramePr>
        <p:xfrm>
          <a:off x="1009650" y="266065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3" imgW="165100" imgH="190500" progId="DSEquations">
                  <p:embed/>
                </p:oleObj>
              </mc:Choice>
              <mc:Fallback>
                <p:oleObj name="" r:id="rId3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266065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-2147482608"/>
          <p:cNvGraphicFramePr>
            <a:graphicFrameLocks noChangeAspect="1"/>
          </p:cNvGraphicFramePr>
          <p:nvPr/>
        </p:nvGraphicFramePr>
        <p:xfrm>
          <a:off x="613410" y="39243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5" imgW="165100" imgH="190500" progId="DSEquations">
                  <p:embed/>
                </p:oleObj>
              </mc:Choice>
              <mc:Fallback>
                <p:oleObj name="" r:id="rId5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410" y="392430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-2147482608"/>
          <p:cNvGraphicFramePr>
            <a:graphicFrameLocks noChangeAspect="1"/>
          </p:cNvGraphicFramePr>
          <p:nvPr/>
        </p:nvGraphicFramePr>
        <p:xfrm>
          <a:off x="676275" y="6858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7" imgW="165100" imgH="190500" progId="DSEquations">
                  <p:embed/>
                </p:oleObj>
              </mc:Choice>
              <mc:Fallback>
                <p:oleObj name="" r:id="rId7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275" y="68580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-2147482608"/>
          <p:cNvGraphicFramePr>
            <a:graphicFrameLocks noChangeAspect="1"/>
          </p:cNvGraphicFramePr>
          <p:nvPr/>
        </p:nvGraphicFramePr>
        <p:xfrm>
          <a:off x="2149158" y="2303780"/>
          <a:ext cx="4057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9" imgW="405765" imgH="215900" progId="DSEquations">
                  <p:embed/>
                </p:oleObj>
              </mc:Choice>
              <mc:Fallback>
                <p:oleObj name="" r:id="rId9" imgW="405765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9158" y="2303780"/>
                        <a:ext cx="405765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-2147482608"/>
          <p:cNvGraphicFramePr>
            <a:graphicFrameLocks noChangeAspect="1"/>
          </p:cNvGraphicFramePr>
          <p:nvPr/>
        </p:nvGraphicFramePr>
        <p:xfrm>
          <a:off x="2412048" y="186182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11" imgW="165100" imgH="215900" progId="DSEquations">
                  <p:embed/>
                </p:oleObj>
              </mc:Choice>
              <mc:Fallback>
                <p:oleObj name="" r:id="rId11" imgW="1651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2048" y="1861820"/>
                        <a:ext cx="1651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-2147482608"/>
          <p:cNvGraphicFramePr>
            <a:graphicFrameLocks noChangeAspect="1"/>
          </p:cNvGraphicFramePr>
          <p:nvPr/>
        </p:nvGraphicFramePr>
        <p:xfrm>
          <a:off x="1333500" y="288290"/>
          <a:ext cx="368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13" imgW="368300" imgH="203200" progId="DSEquations">
                  <p:embed/>
                </p:oleObj>
              </mc:Choice>
              <mc:Fallback>
                <p:oleObj name="" r:id="rId13" imgW="368300" imgH="2032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3500" y="288290"/>
                        <a:ext cx="3683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608"/>
          <p:cNvGraphicFramePr>
            <a:graphicFrameLocks noChangeAspect="1"/>
          </p:cNvGraphicFramePr>
          <p:nvPr/>
        </p:nvGraphicFramePr>
        <p:xfrm>
          <a:off x="1428115" y="76454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5" imgW="127000" imgH="139700" progId="DSEquations">
                  <p:embed/>
                </p:oleObj>
              </mc:Choice>
              <mc:Fallback>
                <p:oleObj name="" r:id="rId15" imgW="1270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8115" y="764540"/>
                        <a:ext cx="127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608"/>
          <p:cNvGraphicFramePr>
            <a:graphicFrameLocks noChangeAspect="1"/>
          </p:cNvGraphicFramePr>
          <p:nvPr/>
        </p:nvGraphicFramePr>
        <p:xfrm>
          <a:off x="1758315" y="115951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17" imgW="152400" imgH="139700" progId="DSEquations">
                  <p:embed/>
                </p:oleObj>
              </mc:Choice>
              <mc:Fallback>
                <p:oleObj name="" r:id="rId17" imgW="1524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8315" y="1159510"/>
                        <a:ext cx="1524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 rot="18960000">
            <a:off x="1115695" y="904875"/>
            <a:ext cx="1046480" cy="949325"/>
            <a:chOff x="557" y="823"/>
            <a:chExt cx="2092" cy="18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9"/>
            <a:srcRect t="28041" b="34122"/>
            <a:stretch>
              <a:fillRect/>
            </a:stretch>
          </p:blipFill>
          <p:spPr>
            <a:xfrm>
              <a:off x="852" y="1286"/>
              <a:ext cx="1500" cy="147"/>
            </a:xfrm>
            <a:prstGeom prst="rect">
              <a:avLst/>
            </a:prstGeom>
          </p:spPr>
        </p:pic>
        <p:sp>
          <p:nvSpPr>
            <p:cNvPr id="16" name="任意多边形 15"/>
            <p:cNvSpPr/>
            <p:nvPr/>
          </p:nvSpPr>
          <p:spPr>
            <a:xfrm>
              <a:off x="557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2354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109220" y="1211580"/>
            <a:ext cx="1174115" cy="220345"/>
          </a:xfrm>
          <a:custGeom>
            <a:avLst/>
            <a:gdLst>
              <a:gd name="connisteX0" fmla="*/ 0 w 1079500"/>
              <a:gd name="connsiteY0" fmla="*/ 5009 h 204399"/>
              <a:gd name="connisteX1" fmla="*/ 480695 w 1079500"/>
              <a:gd name="connsiteY1" fmla="*/ 3104 h 204399"/>
              <a:gd name="connisteX2" fmla="*/ 865505 w 1079500"/>
              <a:gd name="connsiteY2" fmla="*/ 24059 h 204399"/>
              <a:gd name="connisteX3" fmla="*/ 1079500 w 1079500"/>
              <a:gd name="connsiteY3" fmla="*/ 204399 h 2043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79500" h="204400">
                <a:moveTo>
                  <a:pt x="0" y="5010"/>
                </a:moveTo>
                <a:cubicBezTo>
                  <a:pt x="88265" y="4375"/>
                  <a:pt x="307340" y="-705"/>
                  <a:pt x="480695" y="3105"/>
                </a:cubicBezTo>
                <a:cubicBezTo>
                  <a:pt x="654050" y="6915"/>
                  <a:pt x="745490" y="-15945"/>
                  <a:pt x="865505" y="24060"/>
                </a:cubicBezTo>
                <a:cubicBezTo>
                  <a:pt x="985520" y="64065"/>
                  <a:pt x="1044575" y="168840"/>
                  <a:pt x="1079500" y="2044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110" y="1072515"/>
            <a:ext cx="1266825" cy="231140"/>
          </a:xfrm>
          <a:custGeom>
            <a:avLst/>
            <a:gdLst>
              <a:gd name="connisteX0" fmla="*/ 0 w 1164590"/>
              <a:gd name="connsiteY0" fmla="*/ 3250 h 214705"/>
              <a:gd name="connisteX1" fmla="*/ 601345 w 1164590"/>
              <a:gd name="connsiteY1" fmla="*/ 3250 h 214705"/>
              <a:gd name="connisteX2" fmla="*/ 990600 w 1164590"/>
              <a:gd name="connsiteY2" fmla="*/ 36905 h 214705"/>
              <a:gd name="connisteX3" fmla="*/ 1164590 w 1164590"/>
              <a:gd name="connsiteY3" fmla="*/ 214705 h 214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64590" h="214705">
                <a:moveTo>
                  <a:pt x="0" y="3250"/>
                </a:moveTo>
                <a:cubicBezTo>
                  <a:pt x="112395" y="2615"/>
                  <a:pt x="403225" y="-3735"/>
                  <a:pt x="601345" y="3250"/>
                </a:cubicBezTo>
                <a:cubicBezTo>
                  <a:pt x="799465" y="10235"/>
                  <a:pt x="878205" y="-5640"/>
                  <a:pt x="990600" y="36905"/>
                </a:cubicBezTo>
                <a:cubicBezTo>
                  <a:pt x="1102995" y="79450"/>
                  <a:pt x="1137285" y="179780"/>
                  <a:pt x="1164590" y="21470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7635" y="904240"/>
            <a:ext cx="1374775" cy="308610"/>
          </a:xfrm>
          <a:custGeom>
            <a:avLst/>
            <a:gdLst>
              <a:gd name="connisteX0" fmla="*/ 0 w 1263650"/>
              <a:gd name="connsiteY0" fmla="*/ 2373 h 286218"/>
              <a:gd name="connisteX1" fmla="*/ 694055 w 1263650"/>
              <a:gd name="connsiteY1" fmla="*/ 6818 h 286218"/>
              <a:gd name="connisteX2" fmla="*/ 1017905 w 1263650"/>
              <a:gd name="connsiteY2" fmla="*/ 61428 h 286218"/>
              <a:gd name="connisteX3" fmla="*/ 1263650 w 1263650"/>
              <a:gd name="connsiteY3" fmla="*/ 286218 h 28621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63650" h="286219">
                <a:moveTo>
                  <a:pt x="0" y="2374"/>
                </a:moveTo>
                <a:cubicBezTo>
                  <a:pt x="132080" y="2374"/>
                  <a:pt x="490220" y="-5246"/>
                  <a:pt x="694055" y="6819"/>
                </a:cubicBezTo>
                <a:cubicBezTo>
                  <a:pt x="897890" y="18884"/>
                  <a:pt x="904240" y="5549"/>
                  <a:pt x="1017905" y="61429"/>
                </a:cubicBezTo>
                <a:cubicBezTo>
                  <a:pt x="1131570" y="117309"/>
                  <a:pt x="1221105" y="242404"/>
                  <a:pt x="1263650" y="28621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48590" y="737235"/>
            <a:ext cx="1447800" cy="377190"/>
          </a:xfrm>
          <a:custGeom>
            <a:avLst/>
            <a:gdLst>
              <a:gd name="connisteX0" fmla="*/ 0 w 1330960"/>
              <a:gd name="connsiteY0" fmla="*/ 437 h 349687"/>
              <a:gd name="connisteX1" fmla="*/ 734060 w 1330960"/>
              <a:gd name="connsiteY1" fmla="*/ 9327 h 349687"/>
              <a:gd name="connisteX2" fmla="*/ 1085850 w 1330960"/>
              <a:gd name="connsiteY2" fmla="*/ 68382 h 349687"/>
              <a:gd name="connisteX3" fmla="*/ 1330960 w 1330960"/>
              <a:gd name="connsiteY3" fmla="*/ 349687 h 3496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30960" h="349688">
                <a:moveTo>
                  <a:pt x="0" y="438"/>
                </a:moveTo>
                <a:cubicBezTo>
                  <a:pt x="139700" y="1073"/>
                  <a:pt x="516890" y="-4007"/>
                  <a:pt x="734060" y="9328"/>
                </a:cubicBezTo>
                <a:cubicBezTo>
                  <a:pt x="951230" y="22663"/>
                  <a:pt x="966470" y="438"/>
                  <a:pt x="1085850" y="68383"/>
                </a:cubicBezTo>
                <a:cubicBezTo>
                  <a:pt x="1205230" y="136328"/>
                  <a:pt x="1289050" y="294443"/>
                  <a:pt x="1330960" y="34968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43510" y="556260"/>
            <a:ext cx="1597660" cy="457835"/>
          </a:xfrm>
          <a:custGeom>
            <a:avLst/>
            <a:gdLst>
              <a:gd name="connisteX0" fmla="*/ 0 w 1468755"/>
              <a:gd name="connsiteY0" fmla="*/ 15688 h 424628"/>
              <a:gd name="connisteX1" fmla="*/ 855345 w 1468755"/>
              <a:gd name="connsiteY1" fmla="*/ 15688 h 424628"/>
              <a:gd name="connisteX2" fmla="*/ 1249045 w 1468755"/>
              <a:gd name="connsiteY2" fmla="*/ 185233 h 424628"/>
              <a:gd name="connisteX3" fmla="*/ 1468755 w 1468755"/>
              <a:gd name="connsiteY3" fmla="*/ 424628 h 4246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68755" h="424629">
                <a:moveTo>
                  <a:pt x="0" y="15689"/>
                </a:moveTo>
                <a:cubicBezTo>
                  <a:pt x="163195" y="12514"/>
                  <a:pt x="605790" y="-17966"/>
                  <a:pt x="855345" y="15689"/>
                </a:cubicBezTo>
                <a:cubicBezTo>
                  <a:pt x="1104900" y="49344"/>
                  <a:pt x="1126490" y="103319"/>
                  <a:pt x="1249045" y="185234"/>
                </a:cubicBezTo>
                <a:cubicBezTo>
                  <a:pt x="1371600" y="267149"/>
                  <a:pt x="1432560" y="380179"/>
                  <a:pt x="1468755" y="42462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1757680" y="1027430"/>
            <a:ext cx="873760" cy="876935"/>
          </a:xfrm>
          <a:custGeom>
            <a:avLst/>
            <a:gdLst>
              <a:gd name="connisteX0" fmla="*/ 0 w 822960"/>
              <a:gd name="connsiteY0" fmla="*/ 0 h 846455"/>
              <a:gd name="connisteX1" fmla="*/ 822960 w 822960"/>
              <a:gd name="connsiteY1" fmla="*/ 846455 h 846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822960" h="846455">
                <a:moveTo>
                  <a:pt x="0" y="0"/>
                </a:moveTo>
                <a:cubicBezTo>
                  <a:pt x="274320" y="281940"/>
                  <a:pt x="548640" y="564515"/>
                  <a:pt x="822960" y="84645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644650" y="1164590"/>
            <a:ext cx="761365" cy="742315"/>
          </a:xfrm>
          <a:custGeom>
            <a:avLst/>
            <a:gdLst>
              <a:gd name="connisteX0" fmla="*/ 0 w 829945"/>
              <a:gd name="connsiteY0" fmla="*/ 0 h 808355"/>
              <a:gd name="connisteX1" fmla="*/ 544195 w 829945"/>
              <a:gd name="connsiteY1" fmla="*/ 560705 h 808355"/>
              <a:gd name="connisteX2" fmla="*/ 829945 w 829945"/>
              <a:gd name="connsiteY2" fmla="*/ 808355 h 808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8355">
                <a:moveTo>
                  <a:pt x="0" y="0"/>
                </a:moveTo>
                <a:cubicBezTo>
                  <a:pt x="102870" y="107315"/>
                  <a:pt x="378460" y="398780"/>
                  <a:pt x="544195" y="560705"/>
                </a:cubicBezTo>
                <a:cubicBezTo>
                  <a:pt x="709930" y="722630"/>
                  <a:pt x="783590" y="770255"/>
                  <a:pt x="829945" y="80835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534160" y="1256030"/>
            <a:ext cx="902970" cy="869315"/>
          </a:xfrm>
          <a:custGeom>
            <a:avLst/>
            <a:gdLst>
              <a:gd name="connisteX0" fmla="*/ 0 w 829945"/>
              <a:gd name="connsiteY0" fmla="*/ 0 h 806450"/>
              <a:gd name="connisteX1" fmla="*/ 340995 w 829945"/>
              <a:gd name="connsiteY1" fmla="*/ 372745 h 806450"/>
              <a:gd name="connisteX2" fmla="*/ 829945 w 829945"/>
              <a:gd name="connsiteY2" fmla="*/ 806450 h 806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6450">
                <a:moveTo>
                  <a:pt x="0" y="0"/>
                </a:moveTo>
                <a:cubicBezTo>
                  <a:pt x="58420" y="66040"/>
                  <a:pt x="175260" y="211455"/>
                  <a:pt x="340995" y="372745"/>
                </a:cubicBezTo>
                <a:cubicBezTo>
                  <a:pt x="506730" y="534035"/>
                  <a:pt x="739140" y="727075"/>
                  <a:pt x="829945" y="80645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1440180" y="1370330"/>
            <a:ext cx="929640" cy="800735"/>
          </a:xfrm>
          <a:custGeom>
            <a:avLst/>
            <a:gdLst>
              <a:gd name="connisteX0" fmla="*/ 0 w 854710"/>
              <a:gd name="connsiteY0" fmla="*/ 0 h 742950"/>
              <a:gd name="connisteX1" fmla="*/ 274955 w 854710"/>
              <a:gd name="connsiteY1" fmla="*/ 294005 h 742950"/>
              <a:gd name="connisteX2" fmla="*/ 554355 w 854710"/>
              <a:gd name="connsiteY2" fmla="*/ 539750 h 742950"/>
              <a:gd name="connisteX3" fmla="*/ 854710 w 854710"/>
              <a:gd name="connsiteY3" fmla="*/ 742950 h 742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54710" h="742950">
                <a:moveTo>
                  <a:pt x="0" y="0"/>
                </a:moveTo>
                <a:cubicBezTo>
                  <a:pt x="49530" y="53975"/>
                  <a:pt x="163830" y="186055"/>
                  <a:pt x="274955" y="294005"/>
                </a:cubicBezTo>
                <a:cubicBezTo>
                  <a:pt x="386080" y="401955"/>
                  <a:pt x="438150" y="450215"/>
                  <a:pt x="554355" y="539750"/>
                </a:cubicBezTo>
                <a:cubicBezTo>
                  <a:pt x="670560" y="629285"/>
                  <a:pt x="800100" y="707390"/>
                  <a:pt x="854710" y="74295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1309370" y="1472565"/>
            <a:ext cx="1001395" cy="762000"/>
          </a:xfrm>
          <a:custGeom>
            <a:avLst/>
            <a:gdLst>
              <a:gd name="connisteX0" fmla="*/ 0 w 920750"/>
              <a:gd name="connsiteY0" fmla="*/ 0 h 706755"/>
              <a:gd name="connisteX1" fmla="*/ 406400 w 920750"/>
              <a:gd name="connsiteY1" fmla="*/ 400050 h 706755"/>
              <a:gd name="connisteX2" fmla="*/ 920750 w 920750"/>
              <a:gd name="connsiteY2" fmla="*/ 706755 h 7067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20750" h="706755">
                <a:moveTo>
                  <a:pt x="0" y="0"/>
                </a:moveTo>
                <a:cubicBezTo>
                  <a:pt x="71120" y="73660"/>
                  <a:pt x="222250" y="258445"/>
                  <a:pt x="406400" y="400050"/>
                </a:cubicBezTo>
                <a:cubicBezTo>
                  <a:pt x="590550" y="541655"/>
                  <a:pt x="826135" y="653415"/>
                  <a:pt x="920750" y="70675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36880" y="114300"/>
            <a:ext cx="2016125" cy="210185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29235" y="373380"/>
            <a:ext cx="451485" cy="25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弧形 66"/>
          <p:cNvSpPr/>
          <p:nvPr/>
        </p:nvSpPr>
        <p:spPr>
          <a:xfrm rot="14760000">
            <a:off x="591185" y="295275"/>
            <a:ext cx="81915" cy="109220"/>
          </a:xfrm>
          <a:prstGeom prst="arc">
            <a:avLst/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 flipV="1">
            <a:off x="681355" y="367665"/>
            <a:ext cx="327660" cy="698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81355" y="194945"/>
            <a:ext cx="189230" cy="16954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81990" y="374650"/>
            <a:ext cx="172720" cy="1758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2328545" y="2087245"/>
            <a:ext cx="360045" cy="25527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328545" y="2003425"/>
            <a:ext cx="78105" cy="742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329180" y="2087880"/>
            <a:ext cx="302260" cy="30734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819150" y="385445"/>
            <a:ext cx="139065" cy="12509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835660" y="232410"/>
            <a:ext cx="112395" cy="12509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2374265" y="2044065"/>
            <a:ext cx="271780" cy="2692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592705" y="2301240"/>
            <a:ext cx="51435" cy="5080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右箭头 95"/>
          <p:cNvSpPr/>
          <p:nvPr/>
        </p:nvSpPr>
        <p:spPr>
          <a:xfrm rot="19080000">
            <a:off x="1010920" y="590550"/>
            <a:ext cx="419100" cy="84455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 rot="16200000">
            <a:off x="1322070" y="967105"/>
            <a:ext cx="252095" cy="85090"/>
          </a:xfrm>
          <a:prstGeom prst="right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467485" y="1113790"/>
            <a:ext cx="290830" cy="81915"/>
          </a:xfrm>
          <a:prstGeom prst="rightArrow">
            <a:avLst/>
          </a:prstGeom>
          <a:solidFill>
            <a:srgbClr val="007E7E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158</cp:revision>
  <dcterms:created xsi:type="dcterms:W3CDTF">2019-06-19T02:08:00Z</dcterms:created>
  <dcterms:modified xsi:type="dcterms:W3CDTF">2025-02-16T07:57:48Z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8E8CECB136B04C68A6504EF669709460_11</vt:lpwstr>
  </property>
</Properties>
</file>