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79725" cy="28797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3" userDrawn="1">
          <p15:clr>
            <a:srgbClr val="A4A3A4"/>
          </p15:clr>
        </p15:guide>
        <p15:guide id="2" pos="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933"/>
        <p:guide pos="89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3217" y="384027"/>
            <a:ext cx="2315066" cy="10795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89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3217" y="1495287"/>
            <a:ext cx="2315066" cy="61837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755" spc="200"/>
            </a:lvl1pPr>
            <a:lvl2pPr marL="143510" indent="0" algn="ctr">
              <a:buNone/>
              <a:defRPr sz="630"/>
            </a:lvl2pPr>
            <a:lvl3pPr marL="288290" indent="0" algn="ctr">
              <a:buNone/>
              <a:defRPr sz="565"/>
            </a:lvl3pPr>
            <a:lvl4pPr marL="431800" indent="0" algn="ctr">
              <a:buNone/>
              <a:defRPr sz="505"/>
            </a:lvl4pPr>
            <a:lvl5pPr marL="576580" indent="0" algn="ctr">
              <a:buNone/>
              <a:defRPr sz="505"/>
            </a:lvl5pPr>
            <a:lvl6pPr marL="720090" indent="0" algn="ctr">
              <a:buNone/>
              <a:defRPr sz="505"/>
            </a:lvl6pPr>
            <a:lvl7pPr marL="864235" indent="0" algn="ctr">
              <a:buNone/>
              <a:defRPr sz="505"/>
            </a:lvl7pPr>
            <a:lvl8pPr marL="1008380" indent="0" algn="ctr">
              <a:buNone/>
              <a:defRPr sz="505"/>
            </a:lvl8pPr>
            <a:lvl9pPr marL="1151890" indent="0" algn="ctr">
              <a:buNone/>
              <a:defRPr sz="50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43735" y="325062"/>
            <a:ext cx="2592329" cy="23026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217" y="1043224"/>
            <a:ext cx="2315066" cy="4278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89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3217" y="1495287"/>
            <a:ext cx="2315066" cy="19806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75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35" y="255514"/>
            <a:ext cx="2591479" cy="2963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735" y="625934"/>
            <a:ext cx="2591479" cy="199875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0327" y="1616241"/>
            <a:ext cx="1835383" cy="32203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39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0327" y="1938279"/>
            <a:ext cx="1835383" cy="36437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351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2pPr>
            <a:lvl3pPr marL="2882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3pPr>
            <a:lvl4pPr marL="43180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658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423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0838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18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35" y="255514"/>
            <a:ext cx="2591479" cy="2963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735" y="630470"/>
            <a:ext cx="1223021" cy="199422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514744" y="630470"/>
            <a:ext cx="1223021" cy="199422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35" y="255514"/>
            <a:ext cx="2591479" cy="2963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3735" y="600232"/>
            <a:ext cx="1262145" cy="160263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3510" indent="0">
              <a:buNone/>
              <a:defRPr sz="630" b="1"/>
            </a:lvl2pPr>
            <a:lvl3pPr marL="288290" indent="0">
              <a:buNone/>
              <a:defRPr sz="565" b="1"/>
            </a:lvl3pPr>
            <a:lvl4pPr marL="431800" indent="0">
              <a:buNone/>
              <a:defRPr sz="505" b="1"/>
            </a:lvl4pPr>
            <a:lvl5pPr marL="576580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8380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43735" y="778638"/>
            <a:ext cx="1262145" cy="184605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473199" y="597094"/>
            <a:ext cx="1262145" cy="16026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3510" indent="0">
              <a:buNone/>
              <a:defRPr sz="630" b="1"/>
            </a:lvl2pPr>
            <a:lvl3pPr marL="288290" indent="0">
              <a:buNone/>
              <a:defRPr sz="565" b="1"/>
            </a:lvl3pPr>
            <a:lvl4pPr marL="431800" indent="0">
              <a:buNone/>
              <a:defRPr sz="505" b="1"/>
            </a:lvl4pPr>
            <a:lvl5pPr marL="576580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8380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473199" y="778638"/>
            <a:ext cx="1262145" cy="184605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35" y="255514"/>
            <a:ext cx="2591479" cy="2963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43735" y="653149"/>
            <a:ext cx="1236317" cy="193525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00285" y="653149"/>
            <a:ext cx="1234928" cy="193525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417976" y="384027"/>
            <a:ext cx="246645" cy="211215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8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16027" y="384027"/>
            <a:ext cx="2166228" cy="2112150"/>
          </a:xfrm>
        </p:spPr>
        <p:txBody>
          <a:bodyPr vert="eaVert" lIns="46800" tIns="46800" rIns="46800" bIns="46800"/>
          <a:lstStyle>
            <a:lvl1pPr marL="71755" indent="-71755">
              <a:spcAft>
                <a:spcPts val="1000"/>
              </a:spcAft>
              <a:defRPr spc="300"/>
            </a:lvl1pPr>
            <a:lvl2pPr marL="216535" indent="-71755">
              <a:defRPr spc="300"/>
            </a:lvl2pPr>
            <a:lvl3pPr marL="360045" indent="-71755">
              <a:defRPr spc="300"/>
            </a:lvl3pPr>
            <a:lvl4pPr marL="503555" indent="-71755">
              <a:defRPr spc="300"/>
            </a:lvl4pPr>
            <a:lvl5pPr marL="648335" indent="-7175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43735" y="255514"/>
            <a:ext cx="2591479" cy="2963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43735" y="625934"/>
            <a:ext cx="2591479" cy="199875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44585" y="2651905"/>
            <a:ext cx="637876" cy="13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972407" y="2651905"/>
            <a:ext cx="935552" cy="13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097337" y="2651905"/>
            <a:ext cx="637876" cy="13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290" rtl="0" eaLnBrk="1" fontAlgn="auto" latinLnBrk="0" hangingPunct="1">
        <a:lnSpc>
          <a:spcPct val="100000"/>
        </a:lnSpc>
        <a:spcBef>
          <a:spcPct val="0"/>
        </a:spcBef>
        <a:buNone/>
        <a:defRPr sz="113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71755" indent="-71755" algn="l" defTabSz="28829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5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1653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507365" algn="l"/>
          <a:tab pos="507365" algn="l"/>
          <a:tab pos="507365" algn="l"/>
          <a:tab pos="507365" algn="l"/>
        </a:tabLst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6004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50355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64833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791845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6pPr>
      <a:lvl7pPr marL="935990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8pPr>
      <a:lvl9pPr marL="1224280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1pPr>
      <a:lvl2pPr marL="14351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2pPr>
      <a:lvl3pPr marL="2882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3pPr>
      <a:lvl4pPr marL="43180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4pPr>
      <a:lvl5pPr marL="57658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6pPr>
      <a:lvl7pPr marL="86423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7pPr>
      <a:lvl8pPr marL="100838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8pPr>
      <a:lvl9pPr marL="11518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rcRect l="12649" t="3700" r="10407" b="4225"/>
          <a:stretch>
            <a:fillRect/>
          </a:stretch>
        </p:blipFill>
        <p:spPr>
          <a:xfrm>
            <a:off x="454025" y="214630"/>
            <a:ext cx="1833880" cy="2147570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36" idx="1"/>
          </p:cNvCxnSpPr>
          <p:nvPr/>
        </p:nvCxnSpPr>
        <p:spPr>
          <a:xfrm flipH="1">
            <a:off x="1432560" y="500380"/>
            <a:ext cx="523875" cy="109220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7" idx="3"/>
          </p:cNvCxnSpPr>
          <p:nvPr/>
        </p:nvCxnSpPr>
        <p:spPr>
          <a:xfrm>
            <a:off x="631190" y="868680"/>
            <a:ext cx="563245" cy="48260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8" idx="1"/>
          </p:cNvCxnSpPr>
          <p:nvPr/>
        </p:nvCxnSpPr>
        <p:spPr>
          <a:xfrm flipH="1">
            <a:off x="1428750" y="1056640"/>
            <a:ext cx="556260" cy="201295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0" idx="3"/>
          </p:cNvCxnSpPr>
          <p:nvPr/>
        </p:nvCxnSpPr>
        <p:spPr>
          <a:xfrm flipV="1">
            <a:off x="714375" y="1409700"/>
            <a:ext cx="297815" cy="22860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2" idx="1"/>
          </p:cNvCxnSpPr>
          <p:nvPr/>
        </p:nvCxnSpPr>
        <p:spPr>
          <a:xfrm flipH="1" flipV="1">
            <a:off x="1550670" y="1781175"/>
            <a:ext cx="526415" cy="147320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1" idx="1"/>
          </p:cNvCxnSpPr>
          <p:nvPr/>
        </p:nvCxnSpPr>
        <p:spPr>
          <a:xfrm flipH="1">
            <a:off x="1934845" y="1389380"/>
            <a:ext cx="267970" cy="10160"/>
          </a:xfrm>
          <a:prstGeom prst="straightConnector1">
            <a:avLst/>
          </a:prstGeom>
          <a:ln w="19050" cmpd="sng">
            <a:solidFill>
              <a:srgbClr val="00B050"/>
            </a:solidFill>
            <a:prstDash val="soli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5" idx="0"/>
          </p:cNvCxnSpPr>
          <p:nvPr/>
        </p:nvCxnSpPr>
        <p:spPr>
          <a:xfrm flipH="1" flipV="1">
            <a:off x="1671955" y="2124710"/>
            <a:ext cx="516255" cy="413385"/>
          </a:xfrm>
          <a:prstGeom prst="straightConnector1">
            <a:avLst/>
          </a:prstGeom>
          <a:ln w="19050" cmpd="sng">
            <a:solidFill>
              <a:srgbClr val="00B050"/>
            </a:solidFill>
            <a:prstDash val="soli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956435" y="385445"/>
            <a:ext cx="76517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上部电子仓</a:t>
            </a:r>
            <a:endParaRPr lang="zh-CN" altLang="en-US" sz="9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3360" y="774065"/>
            <a:ext cx="417830" cy="1892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电池</a:t>
            </a:r>
            <a:endParaRPr lang="zh-CN" altLang="en-US" sz="9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85010" y="941705"/>
            <a:ext cx="76517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电调、电机</a:t>
            </a:r>
            <a:endParaRPr lang="zh-CN" altLang="en-US" sz="9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9" name="直接箭头连接符 38"/>
          <p:cNvCxnSpPr>
            <a:stCxn id="44" idx="0"/>
          </p:cNvCxnSpPr>
          <p:nvPr/>
        </p:nvCxnSpPr>
        <p:spPr>
          <a:xfrm flipV="1">
            <a:off x="680720" y="2049145"/>
            <a:ext cx="627380" cy="488950"/>
          </a:xfrm>
          <a:prstGeom prst="straightConnector1">
            <a:avLst/>
          </a:prstGeom>
          <a:ln w="19050" cmpd="sng">
            <a:solidFill>
              <a:srgbClr val="00B050"/>
            </a:solidFill>
            <a:prstDash val="soli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0810" y="1317625"/>
            <a:ext cx="58356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螺旋桨</a:t>
            </a:r>
            <a:endParaRPr lang="zh-CN" altLang="en-US" sz="9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2815" y="1274445"/>
            <a:ext cx="544830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涵道体</a:t>
            </a:r>
            <a:endParaRPr lang="zh-CN" altLang="en-US" sz="9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77085" y="1813560"/>
            <a:ext cx="765810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固定气动面</a:t>
            </a:r>
            <a:endParaRPr lang="zh-CN" altLang="en-US" sz="9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91465" y="2538095"/>
            <a:ext cx="77787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下部电子仓</a:t>
            </a:r>
            <a:endParaRPr lang="zh-CN" altLang="en-US" sz="9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55470" y="2538095"/>
            <a:ext cx="66484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控制舵面</a:t>
            </a:r>
            <a:endParaRPr lang="zh-CN" altLang="en-US" sz="9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157</cp:revision>
  <dcterms:created xsi:type="dcterms:W3CDTF">2019-06-19T02:08:00Z</dcterms:created>
  <dcterms:modified xsi:type="dcterms:W3CDTF">2025-02-10T21:58:00Z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C161F4FF6F6B4060BBF0AB3DF8F2F7BA_11</vt:lpwstr>
  </property>
</Properties>
</file>