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sldIdLst>
    <p:sldId id="256" r:id="rId3"/>
    <p:sldId id="258" r:id="rId4"/>
  </p:sldIdLst>
  <p:sldSz cx="2519680" cy="215963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9" userDrawn="1">
          <p15:clr>
            <a:srgbClr val="A4A3A4"/>
          </p15:clr>
        </p15:guide>
        <p15:guide id="2" pos="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E"/>
    <a:srgbClr val="FF0000"/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99"/>
        <p:guide pos="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809" y="288015"/>
            <a:ext cx="2025633" cy="80961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809" y="1121443"/>
            <a:ext cx="2025633" cy="46377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65" y="243792"/>
            <a:ext cx="2268233" cy="17269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809" y="782402"/>
            <a:ext cx="2025633" cy="3208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809" y="1121443"/>
            <a:ext cx="2025633" cy="1485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65" y="469441"/>
            <a:ext cx="2267489" cy="14990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527" y="1212157"/>
            <a:ext cx="1605921" cy="24152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527" y="1453681"/>
            <a:ext cx="1605921" cy="27327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65" y="472843"/>
            <a:ext cx="1070118" cy="14956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369" y="472843"/>
            <a:ext cx="1070118" cy="14956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65" y="450165"/>
            <a:ext cx="1104350" cy="12019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65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018" y="447812"/>
            <a:ext cx="1104350" cy="12019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018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65" y="489852"/>
            <a:ext cx="1081751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718" y="489852"/>
            <a:ext cx="1080536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678" y="288015"/>
            <a:ext cx="215810" cy="158408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19" y="288015"/>
            <a:ext cx="1895404" cy="1584081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65" y="191632"/>
            <a:ext cx="2267489" cy="22224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65" y="469441"/>
            <a:ext cx="2267489" cy="14990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09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836" y="1988890"/>
            <a:ext cx="81858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5126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061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4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749300"/>
            <a:ext cx="952500" cy="24638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353695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1494790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2167890" y="-5397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2400" imgH="190500" progId="DSEquations">
                  <p:embed/>
                </p:oleObj>
              </mc:Choice>
              <mc:Fallback>
                <p:oleObj name="" r:id="rId2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7890" y="-5397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721485" y="7683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-22796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9461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93725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72517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110744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>
            <a:off x="1219200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32778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144208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1722120" y="8350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-2147482608"/>
          <p:cNvGraphicFramePr>
            <a:graphicFrameLocks noChangeAspect="1"/>
          </p:cNvGraphicFramePr>
          <p:nvPr/>
        </p:nvGraphicFramePr>
        <p:xfrm>
          <a:off x="2136775" y="65881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139700" imgH="190500" progId="DSEquations">
                  <p:embed/>
                </p:oleObj>
              </mc:Choice>
              <mc:Fallback>
                <p:oleObj name="" r:id="rId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775" y="658813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1720215" y="9112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-2147482608"/>
          <p:cNvGraphicFramePr>
            <a:graphicFrameLocks noChangeAspect="1"/>
          </p:cNvGraphicFramePr>
          <p:nvPr/>
        </p:nvGraphicFramePr>
        <p:xfrm>
          <a:off x="2134870" y="849313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4870" y="849313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575945" y="897255"/>
            <a:ext cx="635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99135" y="886460"/>
            <a:ext cx="4445" cy="127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2005" y="895350"/>
            <a:ext cx="1270" cy="12630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1225" y="907415"/>
            <a:ext cx="190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012190" y="897255"/>
            <a:ext cx="2540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14425" y="905510"/>
            <a:ext cx="1905" cy="125158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24280" y="905510"/>
            <a:ext cx="63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30325" y="888365"/>
            <a:ext cx="2540" cy="126682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2"/>
          </p:cNvCxnSpPr>
          <p:nvPr/>
        </p:nvCxnSpPr>
        <p:spPr>
          <a:xfrm>
            <a:off x="1442085" y="857250"/>
            <a:ext cx="1270" cy="12979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3935" y="17780"/>
            <a:ext cx="10795" cy="8255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22120" y="189547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-2147482608"/>
          <p:cNvGraphicFramePr>
            <a:graphicFrameLocks noChangeAspect="1"/>
          </p:cNvGraphicFramePr>
          <p:nvPr/>
        </p:nvGraphicFramePr>
        <p:xfrm>
          <a:off x="2171065" y="17999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8" imgW="152400" imgH="190500" progId="DSEquations">
                  <p:embed/>
                </p:oleObj>
              </mc:Choice>
              <mc:Fallback>
                <p:oleObj name="" r:id="rId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1065" y="179990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上箭头 51"/>
          <p:cNvSpPr/>
          <p:nvPr/>
        </p:nvSpPr>
        <p:spPr>
          <a:xfrm>
            <a:off x="975995" y="716915"/>
            <a:ext cx="76200" cy="129540"/>
          </a:xfrm>
          <a:prstGeom prst="up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353695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1604010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5" name="对象 -2147482608"/>
          <p:cNvGraphicFramePr>
            <a:graphicFrameLocks noChangeAspect="1"/>
          </p:cNvGraphicFramePr>
          <p:nvPr/>
        </p:nvGraphicFramePr>
        <p:xfrm>
          <a:off x="1076960" y="602933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0" imgW="241300" imgH="215900" progId="DSEquations">
                  <p:embed/>
                </p:oleObj>
              </mc:Choice>
              <mc:Fallback>
                <p:oleObj name="" r:id="rId10" imgW="241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6960" y="602933"/>
                        <a:ext cx="241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-2147482608"/>
          <p:cNvGraphicFramePr>
            <a:graphicFrameLocks noChangeAspect="1"/>
          </p:cNvGraphicFramePr>
          <p:nvPr/>
        </p:nvGraphicFramePr>
        <p:xfrm>
          <a:off x="201295" y="273368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2" imgW="139700" imgH="190500" progId="DSEquations">
                  <p:embed/>
                </p:oleObj>
              </mc:Choice>
              <mc:Fallback>
                <p:oleObj name="" r:id="rId12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295" y="273368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8960000">
            <a:off x="955779" y="716052"/>
            <a:ext cx="961850" cy="880594"/>
            <a:chOff x="557" y="823"/>
            <a:chExt cx="2092" cy="18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28041" b="34122"/>
            <a:stretch>
              <a:fillRect/>
            </a:stretch>
          </p:blipFill>
          <p:spPr>
            <a:xfrm>
              <a:off x="852" y="1286"/>
              <a:ext cx="1500" cy="147"/>
            </a:xfrm>
            <a:prstGeom prst="rect">
              <a:avLst/>
            </a:prstGeom>
          </p:spPr>
        </p:pic>
        <p:sp>
          <p:nvSpPr>
            <p:cNvPr id="16" name="任意多边形 15"/>
            <p:cNvSpPr/>
            <p:nvPr/>
          </p:nvSpPr>
          <p:spPr>
            <a:xfrm>
              <a:off x="557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2354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0480" y="1000125"/>
            <a:ext cx="1079500" cy="204470"/>
          </a:xfrm>
          <a:custGeom>
            <a:avLst/>
            <a:gdLst>
              <a:gd name="connisteX0" fmla="*/ 0 w 1079500"/>
              <a:gd name="connsiteY0" fmla="*/ 5009 h 204399"/>
              <a:gd name="connisteX1" fmla="*/ 480695 w 1079500"/>
              <a:gd name="connsiteY1" fmla="*/ 3104 h 204399"/>
              <a:gd name="connisteX2" fmla="*/ 865505 w 1079500"/>
              <a:gd name="connsiteY2" fmla="*/ 24059 h 204399"/>
              <a:gd name="connisteX3" fmla="*/ 1079500 w 1079500"/>
              <a:gd name="connsiteY3" fmla="*/ 204399 h 2043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79500" h="204400">
                <a:moveTo>
                  <a:pt x="0" y="5010"/>
                </a:moveTo>
                <a:cubicBezTo>
                  <a:pt x="88265" y="4375"/>
                  <a:pt x="307340" y="-705"/>
                  <a:pt x="480695" y="3105"/>
                </a:cubicBezTo>
                <a:cubicBezTo>
                  <a:pt x="654050" y="6915"/>
                  <a:pt x="745490" y="-15945"/>
                  <a:pt x="865505" y="24060"/>
                </a:cubicBezTo>
                <a:cubicBezTo>
                  <a:pt x="985520" y="64065"/>
                  <a:pt x="1044575" y="168840"/>
                  <a:pt x="1079500" y="2044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8735" y="871220"/>
            <a:ext cx="1164590" cy="214630"/>
          </a:xfrm>
          <a:custGeom>
            <a:avLst/>
            <a:gdLst>
              <a:gd name="connisteX0" fmla="*/ 0 w 1164590"/>
              <a:gd name="connsiteY0" fmla="*/ 3250 h 214705"/>
              <a:gd name="connisteX1" fmla="*/ 601345 w 1164590"/>
              <a:gd name="connsiteY1" fmla="*/ 3250 h 214705"/>
              <a:gd name="connisteX2" fmla="*/ 990600 w 1164590"/>
              <a:gd name="connsiteY2" fmla="*/ 36905 h 214705"/>
              <a:gd name="connisteX3" fmla="*/ 1164590 w 1164590"/>
              <a:gd name="connsiteY3" fmla="*/ 214705 h 214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64590" h="214705">
                <a:moveTo>
                  <a:pt x="0" y="3250"/>
                </a:moveTo>
                <a:cubicBezTo>
                  <a:pt x="112395" y="2615"/>
                  <a:pt x="403225" y="-3735"/>
                  <a:pt x="601345" y="3250"/>
                </a:cubicBezTo>
                <a:cubicBezTo>
                  <a:pt x="799465" y="10235"/>
                  <a:pt x="878205" y="-5640"/>
                  <a:pt x="990600" y="36905"/>
                </a:cubicBezTo>
                <a:cubicBezTo>
                  <a:pt x="1102995" y="79450"/>
                  <a:pt x="1137285" y="179780"/>
                  <a:pt x="1164590" y="21470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7625" y="715010"/>
            <a:ext cx="1263650" cy="286385"/>
          </a:xfrm>
          <a:custGeom>
            <a:avLst/>
            <a:gdLst>
              <a:gd name="connisteX0" fmla="*/ 0 w 1263650"/>
              <a:gd name="connsiteY0" fmla="*/ 2373 h 286218"/>
              <a:gd name="connisteX1" fmla="*/ 694055 w 1263650"/>
              <a:gd name="connsiteY1" fmla="*/ 6818 h 286218"/>
              <a:gd name="connisteX2" fmla="*/ 1017905 w 1263650"/>
              <a:gd name="connsiteY2" fmla="*/ 61428 h 286218"/>
              <a:gd name="connisteX3" fmla="*/ 1263650 w 1263650"/>
              <a:gd name="connsiteY3" fmla="*/ 286218 h 2862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63650" h="286219">
                <a:moveTo>
                  <a:pt x="0" y="2374"/>
                </a:moveTo>
                <a:cubicBezTo>
                  <a:pt x="132080" y="2374"/>
                  <a:pt x="490220" y="-5246"/>
                  <a:pt x="694055" y="6819"/>
                </a:cubicBezTo>
                <a:cubicBezTo>
                  <a:pt x="897890" y="18884"/>
                  <a:pt x="904240" y="5549"/>
                  <a:pt x="1017905" y="61429"/>
                </a:cubicBezTo>
                <a:cubicBezTo>
                  <a:pt x="1131570" y="117309"/>
                  <a:pt x="1221105" y="242404"/>
                  <a:pt x="1263650" y="28621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6675" y="560070"/>
            <a:ext cx="1330960" cy="349885"/>
          </a:xfrm>
          <a:custGeom>
            <a:avLst/>
            <a:gdLst>
              <a:gd name="connisteX0" fmla="*/ 0 w 1330960"/>
              <a:gd name="connsiteY0" fmla="*/ 437 h 349687"/>
              <a:gd name="connisteX1" fmla="*/ 734060 w 1330960"/>
              <a:gd name="connsiteY1" fmla="*/ 9327 h 349687"/>
              <a:gd name="connisteX2" fmla="*/ 1085850 w 1330960"/>
              <a:gd name="connsiteY2" fmla="*/ 68382 h 349687"/>
              <a:gd name="connisteX3" fmla="*/ 1330960 w 1330960"/>
              <a:gd name="connsiteY3" fmla="*/ 349687 h 3496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30960" h="349688">
                <a:moveTo>
                  <a:pt x="0" y="438"/>
                </a:moveTo>
                <a:cubicBezTo>
                  <a:pt x="139700" y="1073"/>
                  <a:pt x="516890" y="-4007"/>
                  <a:pt x="734060" y="9328"/>
                </a:cubicBezTo>
                <a:cubicBezTo>
                  <a:pt x="951230" y="22663"/>
                  <a:pt x="966470" y="438"/>
                  <a:pt x="1085850" y="68383"/>
                </a:cubicBezTo>
                <a:cubicBezTo>
                  <a:pt x="1205230" y="136328"/>
                  <a:pt x="1289050" y="294443"/>
                  <a:pt x="1330960" y="34968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2230" y="392430"/>
            <a:ext cx="1468755" cy="424815"/>
          </a:xfrm>
          <a:custGeom>
            <a:avLst/>
            <a:gdLst>
              <a:gd name="connisteX0" fmla="*/ 0 w 1468755"/>
              <a:gd name="connsiteY0" fmla="*/ 15688 h 424628"/>
              <a:gd name="connisteX1" fmla="*/ 855345 w 1468755"/>
              <a:gd name="connsiteY1" fmla="*/ 15688 h 424628"/>
              <a:gd name="connisteX2" fmla="*/ 1249045 w 1468755"/>
              <a:gd name="connsiteY2" fmla="*/ 185233 h 424628"/>
              <a:gd name="connisteX3" fmla="*/ 1468755 w 1468755"/>
              <a:gd name="connsiteY3" fmla="*/ 424628 h 424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68755" h="424629">
                <a:moveTo>
                  <a:pt x="0" y="15689"/>
                </a:moveTo>
                <a:cubicBezTo>
                  <a:pt x="163195" y="12514"/>
                  <a:pt x="605790" y="-17966"/>
                  <a:pt x="855345" y="15689"/>
                </a:cubicBezTo>
                <a:cubicBezTo>
                  <a:pt x="1104900" y="49344"/>
                  <a:pt x="1126490" y="103319"/>
                  <a:pt x="1249045" y="185234"/>
                </a:cubicBezTo>
                <a:cubicBezTo>
                  <a:pt x="1371600" y="267149"/>
                  <a:pt x="1432560" y="380179"/>
                  <a:pt x="1468755" y="42462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1546225" y="831850"/>
            <a:ext cx="726440" cy="748030"/>
          </a:xfrm>
          <a:custGeom>
            <a:avLst/>
            <a:gdLst>
              <a:gd name="connisteX0" fmla="*/ 0 w 822960"/>
              <a:gd name="connsiteY0" fmla="*/ 0 h 846455"/>
              <a:gd name="connisteX1" fmla="*/ 822960 w 822960"/>
              <a:gd name="connsiteY1" fmla="*/ 846455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22960" h="846455">
                <a:moveTo>
                  <a:pt x="0" y="0"/>
                </a:moveTo>
                <a:cubicBezTo>
                  <a:pt x="274320" y="281940"/>
                  <a:pt x="548640" y="564515"/>
                  <a:pt x="822960" y="8464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442085" y="956945"/>
            <a:ext cx="699770" cy="688975"/>
          </a:xfrm>
          <a:custGeom>
            <a:avLst/>
            <a:gdLst>
              <a:gd name="connisteX0" fmla="*/ 0 w 829945"/>
              <a:gd name="connsiteY0" fmla="*/ 0 h 808355"/>
              <a:gd name="connisteX1" fmla="*/ 544195 w 829945"/>
              <a:gd name="connsiteY1" fmla="*/ 560705 h 808355"/>
              <a:gd name="connisteX2" fmla="*/ 829945 w 829945"/>
              <a:gd name="connsiteY2" fmla="*/ 808355 h 80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8355">
                <a:moveTo>
                  <a:pt x="0" y="0"/>
                </a:moveTo>
                <a:cubicBezTo>
                  <a:pt x="102870" y="107315"/>
                  <a:pt x="378460" y="398780"/>
                  <a:pt x="544195" y="560705"/>
                </a:cubicBezTo>
                <a:cubicBezTo>
                  <a:pt x="709930" y="722630"/>
                  <a:pt x="783590" y="770255"/>
                  <a:pt x="829945" y="8083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340485" y="1041400"/>
            <a:ext cx="829945" cy="806450"/>
          </a:xfrm>
          <a:custGeom>
            <a:avLst/>
            <a:gdLst>
              <a:gd name="connisteX0" fmla="*/ 0 w 829945"/>
              <a:gd name="connsiteY0" fmla="*/ 0 h 806450"/>
              <a:gd name="connisteX1" fmla="*/ 340995 w 829945"/>
              <a:gd name="connsiteY1" fmla="*/ 372745 h 806450"/>
              <a:gd name="connisteX2" fmla="*/ 829945 w 829945"/>
              <a:gd name="connsiteY2" fmla="*/ 806450 h 806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6450">
                <a:moveTo>
                  <a:pt x="0" y="0"/>
                </a:moveTo>
                <a:cubicBezTo>
                  <a:pt x="58420" y="66040"/>
                  <a:pt x="175260" y="211455"/>
                  <a:pt x="340995" y="372745"/>
                </a:cubicBezTo>
                <a:cubicBezTo>
                  <a:pt x="506730" y="534035"/>
                  <a:pt x="739140" y="727075"/>
                  <a:pt x="829945" y="8064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1254125" y="1147445"/>
            <a:ext cx="854710" cy="742950"/>
          </a:xfrm>
          <a:custGeom>
            <a:avLst/>
            <a:gdLst>
              <a:gd name="connisteX0" fmla="*/ 0 w 854710"/>
              <a:gd name="connsiteY0" fmla="*/ 0 h 742950"/>
              <a:gd name="connisteX1" fmla="*/ 274955 w 854710"/>
              <a:gd name="connsiteY1" fmla="*/ 294005 h 742950"/>
              <a:gd name="connisteX2" fmla="*/ 554355 w 854710"/>
              <a:gd name="connsiteY2" fmla="*/ 539750 h 742950"/>
              <a:gd name="connisteX3" fmla="*/ 854710 w 854710"/>
              <a:gd name="connsiteY3" fmla="*/ 742950 h 742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4710" h="742950">
                <a:moveTo>
                  <a:pt x="0" y="0"/>
                </a:moveTo>
                <a:cubicBezTo>
                  <a:pt x="49530" y="53975"/>
                  <a:pt x="163830" y="186055"/>
                  <a:pt x="274955" y="294005"/>
                </a:cubicBezTo>
                <a:cubicBezTo>
                  <a:pt x="386080" y="401955"/>
                  <a:pt x="438150" y="450215"/>
                  <a:pt x="554355" y="539750"/>
                </a:cubicBezTo>
                <a:cubicBezTo>
                  <a:pt x="670560" y="629285"/>
                  <a:pt x="800100" y="707390"/>
                  <a:pt x="854710" y="7429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133475" y="1242695"/>
            <a:ext cx="920750" cy="706755"/>
          </a:xfrm>
          <a:custGeom>
            <a:avLst/>
            <a:gdLst>
              <a:gd name="connisteX0" fmla="*/ 0 w 920750"/>
              <a:gd name="connsiteY0" fmla="*/ 0 h 706755"/>
              <a:gd name="connisteX1" fmla="*/ 406400 w 920750"/>
              <a:gd name="connsiteY1" fmla="*/ 400050 h 706755"/>
              <a:gd name="connisteX2" fmla="*/ 920750 w 920750"/>
              <a:gd name="connsiteY2" fmla="*/ 706755 h 706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20750" h="706755">
                <a:moveTo>
                  <a:pt x="0" y="0"/>
                </a:moveTo>
                <a:cubicBezTo>
                  <a:pt x="71120" y="73660"/>
                  <a:pt x="222250" y="258445"/>
                  <a:pt x="406400" y="400050"/>
                </a:cubicBezTo>
                <a:cubicBezTo>
                  <a:pt x="590550" y="541655"/>
                  <a:pt x="826135" y="653415"/>
                  <a:pt x="920750" y="7067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29260" y="87630"/>
            <a:ext cx="1755140" cy="184467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140970" y="222885"/>
            <a:ext cx="415290" cy="25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弧形 66"/>
          <p:cNvSpPr/>
          <p:nvPr/>
        </p:nvSpPr>
        <p:spPr>
          <a:xfrm rot="14760000">
            <a:off x="473075" y="150495"/>
            <a:ext cx="76200" cy="100330"/>
          </a:xfrm>
          <a:prstGeom prst="arc">
            <a:avLst/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8" name="对象 -2147482608"/>
          <p:cNvGraphicFramePr>
            <a:graphicFrameLocks noChangeAspect="1"/>
          </p:cNvGraphicFramePr>
          <p:nvPr/>
        </p:nvGraphicFramePr>
        <p:xfrm>
          <a:off x="202248" y="1873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248" y="1873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接连接符 69"/>
          <p:cNvCxnSpPr/>
          <p:nvPr/>
        </p:nvCxnSpPr>
        <p:spPr>
          <a:xfrm flipV="1">
            <a:off x="556260" y="217170"/>
            <a:ext cx="300990" cy="635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556260" y="57150"/>
            <a:ext cx="173990" cy="15748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56895" y="224155"/>
            <a:ext cx="158750" cy="1631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3" name="对象 -2147482608"/>
          <p:cNvGraphicFramePr>
            <a:graphicFrameLocks noChangeAspect="1"/>
          </p:cNvGraphicFramePr>
          <p:nvPr/>
        </p:nvGraphicFramePr>
        <p:xfrm>
          <a:off x="251778" y="10423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778" y="10423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-2147482608"/>
          <p:cNvGraphicFramePr>
            <a:graphicFrameLocks noChangeAspect="1"/>
          </p:cNvGraphicFramePr>
          <p:nvPr/>
        </p:nvGraphicFramePr>
        <p:xfrm>
          <a:off x="868045" y="14763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5" imgW="165100" imgH="190500" progId="DSEquations">
                  <p:embed/>
                </p:oleObj>
              </mc:Choice>
              <mc:Fallback>
                <p:oleObj name="" r:id="rId5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045" y="147638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608"/>
          <p:cNvGraphicFramePr>
            <a:graphicFrameLocks noChangeAspect="1"/>
          </p:cNvGraphicFramePr>
          <p:nvPr/>
        </p:nvGraphicFramePr>
        <p:xfrm>
          <a:off x="473075" y="22637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7" imgW="152400" imgH="190500" progId="DSEquations">
                  <p:embed/>
                </p:oleObj>
              </mc:Choice>
              <mc:Fallback>
                <p:oleObj name="" r:id="rId7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22637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-2147482608"/>
          <p:cNvGraphicFramePr>
            <a:graphicFrameLocks noChangeAspect="1"/>
          </p:cNvGraphicFramePr>
          <p:nvPr/>
        </p:nvGraphicFramePr>
        <p:xfrm>
          <a:off x="730250" y="-2381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9" imgW="152400" imgH="190500" progId="DSEquations">
                  <p:embed/>
                </p:oleObj>
              </mc:Choice>
              <mc:Fallback>
                <p:oleObj name="" r:id="rId9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250" y="-23812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连接符 81"/>
          <p:cNvCxnSpPr/>
          <p:nvPr/>
        </p:nvCxnSpPr>
        <p:spPr>
          <a:xfrm>
            <a:off x="2070735" y="1812925"/>
            <a:ext cx="330835" cy="23685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070735" y="1734820"/>
            <a:ext cx="71755" cy="692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071370" y="1813560"/>
            <a:ext cx="278130" cy="2851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7" name="对象 -2147482608"/>
          <p:cNvGraphicFramePr>
            <a:graphicFrameLocks noChangeAspect="1"/>
          </p:cNvGraphicFramePr>
          <p:nvPr/>
        </p:nvGraphicFramePr>
        <p:xfrm>
          <a:off x="1878330" y="1958975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11" imgW="393700" imgH="215900" progId="DSEquations">
                  <p:embed/>
                </p:oleObj>
              </mc:Choice>
              <mc:Fallback>
                <p:oleObj name="" r:id="rId11" imgW="3937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8330" y="1958975"/>
                        <a:ext cx="393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-2147482608"/>
          <p:cNvGraphicFramePr>
            <a:graphicFrameLocks noChangeAspect="1"/>
          </p:cNvGraphicFramePr>
          <p:nvPr/>
        </p:nvGraphicFramePr>
        <p:xfrm>
          <a:off x="2132013" y="1562100"/>
          <a:ext cx="1771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13" imgW="177165" imgH="215900" progId="DSEquations">
                  <p:embed/>
                </p:oleObj>
              </mc:Choice>
              <mc:Fallback>
                <p:oleObj name="" r:id="rId13" imgW="177165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2013" y="1562100"/>
                        <a:ext cx="177165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接连接符 91"/>
          <p:cNvCxnSpPr/>
          <p:nvPr/>
        </p:nvCxnSpPr>
        <p:spPr>
          <a:xfrm flipH="1">
            <a:off x="683260" y="233680"/>
            <a:ext cx="12763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698500" y="92075"/>
            <a:ext cx="10350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2112645" y="1772920"/>
            <a:ext cx="249555" cy="24955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313305" y="2011680"/>
            <a:ext cx="46990" cy="4699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右箭头 95"/>
          <p:cNvSpPr/>
          <p:nvPr/>
        </p:nvSpPr>
        <p:spPr>
          <a:xfrm rot="19080000">
            <a:off x="859155" y="424180"/>
            <a:ext cx="385445" cy="78105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7" name="对象 -2147482608"/>
          <p:cNvGraphicFramePr>
            <a:graphicFrameLocks noChangeAspect="1"/>
          </p:cNvGraphicFramePr>
          <p:nvPr/>
        </p:nvGraphicFramePr>
        <p:xfrm>
          <a:off x="1193165" y="147638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15" imgW="368300" imgH="215900" progId="DSEquations">
                  <p:embed/>
                </p:oleObj>
              </mc:Choice>
              <mc:Fallback>
                <p:oleObj name="" r:id="rId15" imgW="368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3165" y="147638"/>
                        <a:ext cx="368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608"/>
          <p:cNvGraphicFramePr>
            <a:graphicFrameLocks noChangeAspect="1"/>
          </p:cNvGraphicFramePr>
          <p:nvPr/>
        </p:nvGraphicFramePr>
        <p:xfrm>
          <a:off x="1254125" y="5730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7" imgW="127000" imgH="139700" progId="DSEquations">
                  <p:embed/>
                </p:oleObj>
              </mc:Choice>
              <mc:Fallback>
                <p:oleObj name="" r:id="rId17" imgW="1270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4125" y="573088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608"/>
          <p:cNvGraphicFramePr>
            <a:graphicFrameLocks noChangeAspect="1"/>
          </p:cNvGraphicFramePr>
          <p:nvPr/>
        </p:nvGraphicFramePr>
        <p:xfrm>
          <a:off x="1546225" y="92868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19" imgW="152400" imgH="139700" progId="DSEquations">
                  <p:embed/>
                </p:oleObj>
              </mc:Choice>
              <mc:Fallback>
                <p:oleObj name="" r:id="rId19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6225" y="928688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右箭头 102"/>
          <p:cNvSpPr/>
          <p:nvPr/>
        </p:nvSpPr>
        <p:spPr>
          <a:xfrm rot="16200000">
            <a:off x="1144270" y="774065"/>
            <a:ext cx="233680" cy="7810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278890" y="909955"/>
            <a:ext cx="267335" cy="76200"/>
          </a:xfrm>
          <a:prstGeom prst="rightArrow">
            <a:avLst/>
          </a:prstGeom>
          <a:solidFill>
            <a:srgbClr val="007E7E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5.xml><?xml version="1.0" encoding="utf-8"?>
<p:tagLst xmlns:p="http://schemas.openxmlformats.org/presentationml/2006/main">
  <p:tag name="resource_record_key" val="{&quot;10&quot;:[50011895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158</cp:revision>
  <dcterms:created xsi:type="dcterms:W3CDTF">2019-06-19T02:08:00Z</dcterms:created>
  <dcterms:modified xsi:type="dcterms:W3CDTF">2025-02-10T22:58:27Z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069D2D71B49B40D19E61C8753C05B9B5_11</vt:lpwstr>
  </property>
</Properties>
</file>