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879725" cy="251968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3" userDrawn="1">
          <p15:clr>
            <a:srgbClr val="A4A3A4"/>
          </p15:clr>
        </p15:guide>
        <p15:guide id="2" pos="9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753"/>
        <p:guide pos="9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83181" y="336000"/>
            <a:ext cx="2314772" cy="94450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89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83181" y="1308283"/>
            <a:ext cx="2314772" cy="541039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755" spc="200"/>
            </a:lvl1pPr>
            <a:lvl2pPr marL="144145" indent="0" algn="ctr">
              <a:buNone/>
              <a:defRPr sz="630"/>
            </a:lvl2pPr>
            <a:lvl3pPr marL="288290" indent="0" algn="ctr">
              <a:buNone/>
              <a:defRPr sz="565"/>
            </a:lvl3pPr>
            <a:lvl4pPr marL="431800" indent="0" algn="ctr">
              <a:buNone/>
              <a:defRPr sz="505"/>
            </a:lvl4pPr>
            <a:lvl5pPr marL="575945" indent="0" algn="ctr">
              <a:buNone/>
              <a:defRPr sz="505"/>
            </a:lvl5pPr>
            <a:lvl6pPr marL="720090" indent="0" algn="ctr">
              <a:buNone/>
              <a:defRPr sz="505"/>
            </a:lvl6pPr>
            <a:lvl7pPr marL="864235" indent="0" algn="ctr">
              <a:buNone/>
              <a:defRPr sz="505"/>
            </a:lvl7pPr>
            <a:lvl8pPr marL="1007745" indent="0" algn="ctr">
              <a:buNone/>
              <a:defRPr sz="505"/>
            </a:lvl8pPr>
            <a:lvl9pPr marL="1151890" indent="0" algn="ctr">
              <a:buNone/>
              <a:defRPr sz="50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43717" y="284409"/>
            <a:ext cx="2592000" cy="201467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83181" y="912756"/>
            <a:ext cx="2314772" cy="37436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89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83181" y="1308283"/>
            <a:ext cx="2314772" cy="173291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75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17" y="223559"/>
            <a:ext cx="2591150" cy="25927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43717" y="547654"/>
            <a:ext cx="2591150" cy="1748787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70268" y="1414110"/>
            <a:ext cx="1835150" cy="28176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38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70268" y="1695874"/>
            <a:ext cx="1835150" cy="318803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56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4414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2pPr>
            <a:lvl3pPr marL="28829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3pPr>
            <a:lvl4pPr marL="43180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4pPr>
            <a:lvl5pPr marL="57594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6pPr>
            <a:lvl7pPr marL="86423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7pPr>
            <a:lvl8pPr marL="100774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8pPr>
            <a:lvl9pPr marL="115189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17" y="223559"/>
            <a:ext cx="2591150" cy="25927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43717" y="551622"/>
            <a:ext cx="1222866" cy="1744819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514551" y="551622"/>
            <a:ext cx="1222866" cy="1744819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17" y="223559"/>
            <a:ext cx="2591150" cy="25927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3717" y="525165"/>
            <a:ext cx="1261984" cy="14022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3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4145" indent="0">
              <a:buNone/>
              <a:defRPr sz="630" b="1"/>
            </a:lvl2pPr>
            <a:lvl3pPr marL="288290" indent="0">
              <a:buNone/>
              <a:defRPr sz="565" b="1"/>
            </a:lvl3pPr>
            <a:lvl4pPr marL="431800" indent="0">
              <a:buNone/>
              <a:defRPr sz="505" b="1"/>
            </a:lvl4pPr>
            <a:lvl5pPr marL="575945" indent="0">
              <a:buNone/>
              <a:defRPr sz="505" b="1"/>
            </a:lvl5pPr>
            <a:lvl6pPr marL="720090" indent="0">
              <a:buNone/>
              <a:defRPr sz="505" b="1"/>
            </a:lvl6pPr>
            <a:lvl7pPr marL="864235" indent="0">
              <a:buNone/>
              <a:defRPr sz="505" b="1"/>
            </a:lvl7pPr>
            <a:lvl8pPr marL="1007745" indent="0">
              <a:buNone/>
              <a:defRPr sz="505" b="1"/>
            </a:lvl8pPr>
            <a:lvl9pPr marL="1151890" indent="0">
              <a:buNone/>
              <a:defRPr sz="50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43717" y="681260"/>
            <a:ext cx="1261984" cy="161518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473012" y="522420"/>
            <a:ext cx="1261984" cy="14022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3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4145" indent="0">
              <a:buNone/>
              <a:defRPr sz="630" b="1"/>
            </a:lvl2pPr>
            <a:lvl3pPr marL="288290" indent="0">
              <a:buNone/>
              <a:defRPr sz="565" b="1"/>
            </a:lvl3pPr>
            <a:lvl4pPr marL="431800" indent="0">
              <a:buNone/>
              <a:defRPr sz="505" b="1"/>
            </a:lvl4pPr>
            <a:lvl5pPr marL="575945" indent="0">
              <a:buNone/>
              <a:defRPr sz="505" b="1"/>
            </a:lvl5pPr>
            <a:lvl6pPr marL="720090" indent="0">
              <a:buNone/>
              <a:defRPr sz="505" b="1"/>
            </a:lvl6pPr>
            <a:lvl7pPr marL="864235" indent="0">
              <a:buNone/>
              <a:defRPr sz="505" b="1"/>
            </a:lvl7pPr>
            <a:lvl8pPr marL="1007745" indent="0">
              <a:buNone/>
              <a:defRPr sz="505" b="1"/>
            </a:lvl8pPr>
            <a:lvl9pPr marL="1151890" indent="0">
              <a:buNone/>
              <a:defRPr sz="50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473012" y="681260"/>
            <a:ext cx="1261984" cy="161518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17" y="223559"/>
            <a:ext cx="2591150" cy="25927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43717" y="571465"/>
            <a:ext cx="1236160" cy="169322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50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500094" y="571465"/>
            <a:ext cx="1234772" cy="169322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50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417669" y="336000"/>
            <a:ext cx="246614" cy="1848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88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216000" y="336000"/>
            <a:ext cx="2165953" cy="1848000"/>
          </a:xfrm>
        </p:spPr>
        <p:txBody>
          <a:bodyPr vert="eaVert" lIns="46800" tIns="46800" rIns="46800" bIns="46800"/>
          <a:lstStyle>
            <a:lvl1pPr marL="71755" indent="-71755">
              <a:spcAft>
                <a:spcPts val="1000"/>
              </a:spcAft>
              <a:defRPr spc="300"/>
            </a:lvl1pPr>
            <a:lvl2pPr marL="215900" indent="-71755">
              <a:defRPr spc="300"/>
            </a:lvl2pPr>
            <a:lvl3pPr marL="360045" indent="-71755">
              <a:defRPr spc="300"/>
            </a:lvl3pPr>
            <a:lvl4pPr marL="504190" indent="-71755">
              <a:defRPr spc="300"/>
            </a:lvl4pPr>
            <a:lvl5pPr marL="647700" indent="-7175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43717" y="223559"/>
            <a:ext cx="2591150" cy="259276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43717" y="547654"/>
            <a:ext cx="2591150" cy="174878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44567" y="2320252"/>
            <a:ext cx="637795" cy="116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1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972283" y="2320252"/>
            <a:ext cx="935433" cy="116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1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2097071" y="2320252"/>
            <a:ext cx="637795" cy="116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31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290" rtl="0" eaLnBrk="1" fontAlgn="auto" latinLnBrk="0" hangingPunct="1">
        <a:lnSpc>
          <a:spcPct val="100000"/>
        </a:lnSpc>
        <a:spcBef>
          <a:spcPct val="0"/>
        </a:spcBef>
        <a:buNone/>
        <a:defRPr sz="1135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71755" indent="-71755" algn="l" defTabSz="28829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5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215900" indent="-71755" algn="l" defTabSz="28829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506730" algn="l"/>
          <a:tab pos="506730" algn="l"/>
          <a:tab pos="506730" algn="l"/>
          <a:tab pos="506730" algn="l"/>
        </a:tabLst>
        <a:defRPr sz="5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360045" indent="-71755" algn="l" defTabSz="28829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5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504190" indent="-71755" algn="l" defTabSz="28829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647700" indent="-71755" algn="l" defTabSz="28829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791845" indent="-71755" algn="l" defTabSz="2882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65" kern="1200">
          <a:solidFill>
            <a:schemeClr val="tx1"/>
          </a:solidFill>
          <a:latin typeface="+mn-lt"/>
          <a:ea typeface="+mn-ea"/>
          <a:cs typeface="+mn-cs"/>
        </a:defRPr>
      </a:lvl6pPr>
      <a:lvl7pPr marL="935990" indent="-71755" algn="l" defTabSz="2882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65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1755" algn="l" defTabSz="2882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65" kern="1200">
          <a:solidFill>
            <a:schemeClr val="tx1"/>
          </a:solidFill>
          <a:latin typeface="+mn-lt"/>
          <a:ea typeface="+mn-ea"/>
          <a:cs typeface="+mn-cs"/>
        </a:defRPr>
      </a:lvl8pPr>
      <a:lvl9pPr marL="1224280" indent="-71755" algn="l" defTabSz="2882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1pPr>
      <a:lvl2pPr marL="144145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2pPr>
      <a:lvl3pPr marL="28829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3pPr>
      <a:lvl4pPr marL="43180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4pPr>
      <a:lvl5pPr marL="575945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6pPr>
      <a:lvl7pPr marL="864235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7pPr>
      <a:lvl8pPr marL="1007745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8pPr>
      <a:lvl9pPr marL="1151890" algn="l" defTabSz="288290" rtl="0" eaLnBrk="1" latinLnBrk="0" hangingPunct="1">
        <a:defRPr sz="5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63.xml"/><Relationship Id="rId2" Type="http://schemas.openxmlformats.org/officeDocument/2006/relationships/image" Target="../media/image1.wmf"/><Relationship Id="rId19" Type="http://schemas.openxmlformats.org/officeDocument/2006/relationships/image" Target="../media/image10.png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对象 -2147482608"/>
          <p:cNvGraphicFramePr>
            <a:graphicFrameLocks noChangeAspect="1"/>
          </p:cNvGraphicFramePr>
          <p:nvPr/>
        </p:nvGraphicFramePr>
        <p:xfrm>
          <a:off x="366395" y="174625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1" imgW="177165" imgH="190500" progId="DSEquations">
                  <p:embed/>
                </p:oleObj>
              </mc:Choice>
              <mc:Fallback>
                <p:oleObj name="" r:id="rId1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6395" y="174625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-2147482608"/>
          <p:cNvGraphicFramePr>
            <a:graphicFrameLocks noChangeAspect="1"/>
          </p:cNvGraphicFramePr>
          <p:nvPr/>
        </p:nvGraphicFramePr>
        <p:xfrm>
          <a:off x="1009650" y="266065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" name="" r:id="rId3" imgW="165100" imgH="190500" progId="DSEquations">
                  <p:embed/>
                </p:oleObj>
              </mc:Choice>
              <mc:Fallback>
                <p:oleObj name="" r:id="rId3" imgW="1651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650" y="266065"/>
                        <a:ext cx="1651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-2147482608"/>
          <p:cNvGraphicFramePr>
            <a:graphicFrameLocks noChangeAspect="1"/>
          </p:cNvGraphicFramePr>
          <p:nvPr/>
        </p:nvGraphicFramePr>
        <p:xfrm>
          <a:off x="619760" y="392430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" name="" r:id="rId5" imgW="152400" imgH="190500" progId="DSEquations">
                  <p:embed/>
                </p:oleObj>
              </mc:Choice>
              <mc:Fallback>
                <p:oleObj name="" r:id="rId5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9760" y="392430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-2147482608"/>
          <p:cNvGraphicFramePr>
            <a:graphicFrameLocks noChangeAspect="1"/>
          </p:cNvGraphicFramePr>
          <p:nvPr/>
        </p:nvGraphicFramePr>
        <p:xfrm>
          <a:off x="682625" y="68580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7" imgW="152400" imgH="190500" progId="DSEquations">
                  <p:embed/>
                </p:oleObj>
              </mc:Choice>
              <mc:Fallback>
                <p:oleObj name="" r:id="rId7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625" y="68580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-2147482608"/>
          <p:cNvGraphicFramePr>
            <a:graphicFrameLocks noChangeAspect="1"/>
          </p:cNvGraphicFramePr>
          <p:nvPr/>
        </p:nvGraphicFramePr>
        <p:xfrm>
          <a:off x="2155190" y="2303780"/>
          <a:ext cx="393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" name="" r:id="rId9" imgW="393700" imgH="215900" progId="DSEquations">
                  <p:embed/>
                </p:oleObj>
              </mc:Choice>
              <mc:Fallback>
                <p:oleObj name="" r:id="rId9" imgW="393700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55190" y="2303780"/>
                        <a:ext cx="3937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-2147482608"/>
          <p:cNvGraphicFramePr>
            <a:graphicFrameLocks noChangeAspect="1"/>
          </p:cNvGraphicFramePr>
          <p:nvPr/>
        </p:nvGraphicFramePr>
        <p:xfrm>
          <a:off x="2406015" y="1861820"/>
          <a:ext cx="17716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" name="" r:id="rId11" imgW="177165" imgH="215900" progId="DSEquations">
                  <p:embed/>
                </p:oleObj>
              </mc:Choice>
              <mc:Fallback>
                <p:oleObj name="" r:id="rId11" imgW="177165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06015" y="1861820"/>
                        <a:ext cx="177165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-2147482608"/>
          <p:cNvGraphicFramePr>
            <a:graphicFrameLocks noChangeAspect="1"/>
          </p:cNvGraphicFramePr>
          <p:nvPr/>
        </p:nvGraphicFramePr>
        <p:xfrm>
          <a:off x="1333500" y="281940"/>
          <a:ext cx="368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" name="" r:id="rId13" imgW="368300" imgH="215900" progId="DSEquations">
                  <p:embed/>
                </p:oleObj>
              </mc:Choice>
              <mc:Fallback>
                <p:oleObj name="" r:id="rId13" imgW="368300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33500" y="281940"/>
                        <a:ext cx="368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-2147482608"/>
          <p:cNvGraphicFramePr>
            <a:graphicFrameLocks noChangeAspect="1"/>
          </p:cNvGraphicFramePr>
          <p:nvPr/>
        </p:nvGraphicFramePr>
        <p:xfrm>
          <a:off x="1428115" y="76454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" name="" r:id="rId15" imgW="127000" imgH="139700" progId="DSEquations">
                  <p:embed/>
                </p:oleObj>
              </mc:Choice>
              <mc:Fallback>
                <p:oleObj name="" r:id="rId15" imgW="127000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28115" y="764540"/>
                        <a:ext cx="1270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-2147482608"/>
          <p:cNvGraphicFramePr>
            <a:graphicFrameLocks noChangeAspect="1"/>
          </p:cNvGraphicFramePr>
          <p:nvPr/>
        </p:nvGraphicFramePr>
        <p:xfrm>
          <a:off x="1758315" y="1159510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17" imgW="152400" imgH="139700" progId="DSEquations">
                  <p:embed/>
                </p:oleObj>
              </mc:Choice>
              <mc:Fallback>
                <p:oleObj name="" r:id="rId17" imgW="152400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58315" y="1159510"/>
                        <a:ext cx="1524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 rot="18960000">
            <a:off x="1115695" y="904875"/>
            <a:ext cx="1046480" cy="949325"/>
            <a:chOff x="557" y="823"/>
            <a:chExt cx="2092" cy="181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9"/>
            <a:srcRect t="28041" b="34122"/>
            <a:stretch>
              <a:fillRect/>
            </a:stretch>
          </p:blipFill>
          <p:spPr>
            <a:xfrm>
              <a:off x="852" y="1286"/>
              <a:ext cx="1500" cy="147"/>
            </a:xfrm>
            <a:prstGeom prst="rect">
              <a:avLst/>
            </a:prstGeom>
          </p:spPr>
        </p:pic>
        <p:sp>
          <p:nvSpPr>
            <p:cNvPr id="16" name="任意多边形 15"/>
            <p:cNvSpPr/>
            <p:nvPr/>
          </p:nvSpPr>
          <p:spPr>
            <a:xfrm>
              <a:off x="557" y="823"/>
              <a:ext cx="295" cy="1819"/>
            </a:xfrm>
            <a:custGeom>
              <a:avLst/>
              <a:gdLst>
                <a:gd name="connisteX0" fmla="*/ 69713 w 187045"/>
                <a:gd name="connsiteY0" fmla="*/ 660606 h 1155285"/>
                <a:gd name="connisteX1" fmla="*/ 109718 w 187045"/>
                <a:gd name="connsiteY1" fmla="*/ 878411 h 1155285"/>
                <a:gd name="connisteX2" fmla="*/ 128768 w 187045"/>
                <a:gd name="connsiteY2" fmla="*/ 1056211 h 1155285"/>
                <a:gd name="connisteX3" fmla="*/ 139563 w 187045"/>
                <a:gd name="connsiteY3" fmla="*/ 1141301 h 1155285"/>
                <a:gd name="connisteX4" fmla="*/ 181473 w 187045"/>
                <a:gd name="connsiteY4" fmla="*/ 1136856 h 1155285"/>
                <a:gd name="connisteX5" fmla="*/ 185918 w 187045"/>
                <a:gd name="connsiteY5" fmla="*/ 1005411 h 1155285"/>
                <a:gd name="connisteX6" fmla="*/ 185918 w 187045"/>
                <a:gd name="connsiteY6" fmla="*/ 811101 h 1155285"/>
                <a:gd name="connisteX7" fmla="*/ 175123 w 187045"/>
                <a:gd name="connsiteY7" fmla="*/ 459311 h 1155285"/>
                <a:gd name="connisteX8" fmla="*/ 109718 w 187045"/>
                <a:gd name="connsiteY8" fmla="*/ 82756 h 1155285"/>
                <a:gd name="connisteX9" fmla="*/ 10023 w 187045"/>
                <a:gd name="connsiteY9" fmla="*/ 19256 h 1155285"/>
                <a:gd name="connisteX10" fmla="*/ 12563 w 187045"/>
                <a:gd name="connsiteY10" fmla="*/ 265001 h 1155285"/>
                <a:gd name="connisteX11" fmla="*/ 52568 w 187045"/>
                <a:gd name="connsiteY11" fmla="*/ 571706 h 1155285"/>
                <a:gd name="connisteX12" fmla="*/ 69713 w 187045"/>
                <a:gd name="connsiteY12" fmla="*/ 660606 h 11552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</a:cxnLst>
              <a:rect l="l" t="t" r="r" b="b"/>
              <a:pathLst>
                <a:path w="187046" h="1155286">
                  <a:moveTo>
                    <a:pt x="69714" y="660607"/>
                  </a:moveTo>
                  <a:cubicBezTo>
                    <a:pt x="81144" y="722202"/>
                    <a:pt x="97654" y="799037"/>
                    <a:pt x="109719" y="878412"/>
                  </a:cubicBezTo>
                  <a:cubicBezTo>
                    <a:pt x="121784" y="957787"/>
                    <a:pt x="123054" y="1003507"/>
                    <a:pt x="128769" y="1056212"/>
                  </a:cubicBezTo>
                  <a:cubicBezTo>
                    <a:pt x="134484" y="1108917"/>
                    <a:pt x="128769" y="1125427"/>
                    <a:pt x="139564" y="1141302"/>
                  </a:cubicBezTo>
                  <a:cubicBezTo>
                    <a:pt x="150359" y="1157177"/>
                    <a:pt x="171949" y="1164162"/>
                    <a:pt x="181474" y="1136857"/>
                  </a:cubicBezTo>
                  <a:cubicBezTo>
                    <a:pt x="190999" y="1109552"/>
                    <a:pt x="185284" y="1070817"/>
                    <a:pt x="185919" y="1005412"/>
                  </a:cubicBezTo>
                  <a:cubicBezTo>
                    <a:pt x="186554" y="940007"/>
                    <a:pt x="187824" y="920322"/>
                    <a:pt x="185919" y="811102"/>
                  </a:cubicBezTo>
                  <a:cubicBezTo>
                    <a:pt x="184014" y="701882"/>
                    <a:pt x="190364" y="604727"/>
                    <a:pt x="175124" y="459312"/>
                  </a:cubicBezTo>
                  <a:cubicBezTo>
                    <a:pt x="159884" y="313897"/>
                    <a:pt x="142739" y="171022"/>
                    <a:pt x="109719" y="82757"/>
                  </a:cubicBezTo>
                  <a:cubicBezTo>
                    <a:pt x="76699" y="-5508"/>
                    <a:pt x="29709" y="-16938"/>
                    <a:pt x="10024" y="19257"/>
                  </a:cubicBezTo>
                  <a:cubicBezTo>
                    <a:pt x="-9661" y="55452"/>
                    <a:pt x="4309" y="154512"/>
                    <a:pt x="12564" y="265002"/>
                  </a:cubicBezTo>
                  <a:cubicBezTo>
                    <a:pt x="20819" y="375492"/>
                    <a:pt x="41139" y="492332"/>
                    <a:pt x="52569" y="571707"/>
                  </a:cubicBezTo>
                  <a:cubicBezTo>
                    <a:pt x="63999" y="651082"/>
                    <a:pt x="58284" y="599012"/>
                    <a:pt x="69714" y="66060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flipH="1">
              <a:off x="2354" y="823"/>
              <a:ext cx="295" cy="1819"/>
            </a:xfrm>
            <a:custGeom>
              <a:avLst/>
              <a:gdLst>
                <a:gd name="connisteX0" fmla="*/ 69713 w 187045"/>
                <a:gd name="connsiteY0" fmla="*/ 660606 h 1155285"/>
                <a:gd name="connisteX1" fmla="*/ 109718 w 187045"/>
                <a:gd name="connsiteY1" fmla="*/ 878411 h 1155285"/>
                <a:gd name="connisteX2" fmla="*/ 128768 w 187045"/>
                <a:gd name="connsiteY2" fmla="*/ 1056211 h 1155285"/>
                <a:gd name="connisteX3" fmla="*/ 139563 w 187045"/>
                <a:gd name="connsiteY3" fmla="*/ 1141301 h 1155285"/>
                <a:gd name="connisteX4" fmla="*/ 181473 w 187045"/>
                <a:gd name="connsiteY4" fmla="*/ 1136856 h 1155285"/>
                <a:gd name="connisteX5" fmla="*/ 185918 w 187045"/>
                <a:gd name="connsiteY5" fmla="*/ 1005411 h 1155285"/>
                <a:gd name="connisteX6" fmla="*/ 185918 w 187045"/>
                <a:gd name="connsiteY6" fmla="*/ 811101 h 1155285"/>
                <a:gd name="connisteX7" fmla="*/ 175123 w 187045"/>
                <a:gd name="connsiteY7" fmla="*/ 459311 h 1155285"/>
                <a:gd name="connisteX8" fmla="*/ 109718 w 187045"/>
                <a:gd name="connsiteY8" fmla="*/ 82756 h 1155285"/>
                <a:gd name="connisteX9" fmla="*/ 10023 w 187045"/>
                <a:gd name="connsiteY9" fmla="*/ 19256 h 1155285"/>
                <a:gd name="connisteX10" fmla="*/ 12563 w 187045"/>
                <a:gd name="connsiteY10" fmla="*/ 265001 h 1155285"/>
                <a:gd name="connisteX11" fmla="*/ 52568 w 187045"/>
                <a:gd name="connsiteY11" fmla="*/ 571706 h 1155285"/>
                <a:gd name="connisteX12" fmla="*/ 69713 w 187045"/>
                <a:gd name="connsiteY12" fmla="*/ 660606 h 11552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</a:cxnLst>
              <a:rect l="l" t="t" r="r" b="b"/>
              <a:pathLst>
                <a:path w="187046" h="1155286">
                  <a:moveTo>
                    <a:pt x="69714" y="660607"/>
                  </a:moveTo>
                  <a:cubicBezTo>
                    <a:pt x="81144" y="722202"/>
                    <a:pt x="97654" y="799037"/>
                    <a:pt x="109719" y="878412"/>
                  </a:cubicBezTo>
                  <a:cubicBezTo>
                    <a:pt x="121784" y="957787"/>
                    <a:pt x="123054" y="1003507"/>
                    <a:pt x="128769" y="1056212"/>
                  </a:cubicBezTo>
                  <a:cubicBezTo>
                    <a:pt x="134484" y="1108917"/>
                    <a:pt x="128769" y="1125427"/>
                    <a:pt x="139564" y="1141302"/>
                  </a:cubicBezTo>
                  <a:cubicBezTo>
                    <a:pt x="150359" y="1157177"/>
                    <a:pt x="171949" y="1164162"/>
                    <a:pt x="181474" y="1136857"/>
                  </a:cubicBezTo>
                  <a:cubicBezTo>
                    <a:pt x="190999" y="1109552"/>
                    <a:pt x="185284" y="1070817"/>
                    <a:pt x="185919" y="1005412"/>
                  </a:cubicBezTo>
                  <a:cubicBezTo>
                    <a:pt x="186554" y="940007"/>
                    <a:pt x="187824" y="920322"/>
                    <a:pt x="185919" y="811102"/>
                  </a:cubicBezTo>
                  <a:cubicBezTo>
                    <a:pt x="184014" y="701882"/>
                    <a:pt x="190364" y="604727"/>
                    <a:pt x="175124" y="459312"/>
                  </a:cubicBezTo>
                  <a:cubicBezTo>
                    <a:pt x="159884" y="313897"/>
                    <a:pt x="142739" y="171022"/>
                    <a:pt x="109719" y="82757"/>
                  </a:cubicBezTo>
                  <a:cubicBezTo>
                    <a:pt x="76699" y="-5508"/>
                    <a:pt x="29709" y="-16938"/>
                    <a:pt x="10024" y="19257"/>
                  </a:cubicBezTo>
                  <a:cubicBezTo>
                    <a:pt x="-9661" y="55452"/>
                    <a:pt x="4309" y="154512"/>
                    <a:pt x="12564" y="265002"/>
                  </a:cubicBezTo>
                  <a:cubicBezTo>
                    <a:pt x="20819" y="375492"/>
                    <a:pt x="41139" y="492332"/>
                    <a:pt x="52569" y="571707"/>
                  </a:cubicBezTo>
                  <a:cubicBezTo>
                    <a:pt x="63999" y="651082"/>
                    <a:pt x="58284" y="599012"/>
                    <a:pt x="69714" y="66060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109220" y="1211580"/>
            <a:ext cx="1174115" cy="220345"/>
          </a:xfrm>
          <a:custGeom>
            <a:avLst/>
            <a:gdLst>
              <a:gd name="connisteX0" fmla="*/ 0 w 1079500"/>
              <a:gd name="connsiteY0" fmla="*/ 5009 h 204399"/>
              <a:gd name="connisteX1" fmla="*/ 480695 w 1079500"/>
              <a:gd name="connsiteY1" fmla="*/ 3104 h 204399"/>
              <a:gd name="connisteX2" fmla="*/ 865505 w 1079500"/>
              <a:gd name="connsiteY2" fmla="*/ 24059 h 204399"/>
              <a:gd name="connisteX3" fmla="*/ 1079500 w 1079500"/>
              <a:gd name="connsiteY3" fmla="*/ 204399 h 20439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079500" h="204400">
                <a:moveTo>
                  <a:pt x="0" y="5010"/>
                </a:moveTo>
                <a:cubicBezTo>
                  <a:pt x="88265" y="4375"/>
                  <a:pt x="307340" y="-705"/>
                  <a:pt x="480695" y="3105"/>
                </a:cubicBezTo>
                <a:cubicBezTo>
                  <a:pt x="654050" y="6915"/>
                  <a:pt x="745490" y="-15945"/>
                  <a:pt x="865505" y="24060"/>
                </a:cubicBezTo>
                <a:cubicBezTo>
                  <a:pt x="985520" y="64065"/>
                  <a:pt x="1044575" y="168840"/>
                  <a:pt x="1079500" y="20440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18110" y="1072515"/>
            <a:ext cx="1266825" cy="231140"/>
          </a:xfrm>
          <a:custGeom>
            <a:avLst/>
            <a:gdLst>
              <a:gd name="connisteX0" fmla="*/ 0 w 1164590"/>
              <a:gd name="connsiteY0" fmla="*/ 3250 h 214705"/>
              <a:gd name="connisteX1" fmla="*/ 601345 w 1164590"/>
              <a:gd name="connsiteY1" fmla="*/ 3250 h 214705"/>
              <a:gd name="connisteX2" fmla="*/ 990600 w 1164590"/>
              <a:gd name="connsiteY2" fmla="*/ 36905 h 214705"/>
              <a:gd name="connisteX3" fmla="*/ 1164590 w 1164590"/>
              <a:gd name="connsiteY3" fmla="*/ 214705 h 2147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164590" h="214705">
                <a:moveTo>
                  <a:pt x="0" y="3250"/>
                </a:moveTo>
                <a:cubicBezTo>
                  <a:pt x="112395" y="2615"/>
                  <a:pt x="403225" y="-3735"/>
                  <a:pt x="601345" y="3250"/>
                </a:cubicBezTo>
                <a:cubicBezTo>
                  <a:pt x="799465" y="10235"/>
                  <a:pt x="878205" y="-5640"/>
                  <a:pt x="990600" y="36905"/>
                </a:cubicBezTo>
                <a:cubicBezTo>
                  <a:pt x="1102995" y="79450"/>
                  <a:pt x="1137285" y="179780"/>
                  <a:pt x="1164590" y="214705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27635" y="904240"/>
            <a:ext cx="1374775" cy="308610"/>
          </a:xfrm>
          <a:custGeom>
            <a:avLst/>
            <a:gdLst>
              <a:gd name="connisteX0" fmla="*/ 0 w 1263650"/>
              <a:gd name="connsiteY0" fmla="*/ 2373 h 286218"/>
              <a:gd name="connisteX1" fmla="*/ 694055 w 1263650"/>
              <a:gd name="connsiteY1" fmla="*/ 6818 h 286218"/>
              <a:gd name="connisteX2" fmla="*/ 1017905 w 1263650"/>
              <a:gd name="connsiteY2" fmla="*/ 61428 h 286218"/>
              <a:gd name="connisteX3" fmla="*/ 1263650 w 1263650"/>
              <a:gd name="connsiteY3" fmla="*/ 286218 h 28621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63650" h="286219">
                <a:moveTo>
                  <a:pt x="0" y="2374"/>
                </a:moveTo>
                <a:cubicBezTo>
                  <a:pt x="132080" y="2374"/>
                  <a:pt x="490220" y="-5246"/>
                  <a:pt x="694055" y="6819"/>
                </a:cubicBezTo>
                <a:cubicBezTo>
                  <a:pt x="897890" y="18884"/>
                  <a:pt x="904240" y="5549"/>
                  <a:pt x="1017905" y="61429"/>
                </a:cubicBezTo>
                <a:cubicBezTo>
                  <a:pt x="1131570" y="117309"/>
                  <a:pt x="1221105" y="242404"/>
                  <a:pt x="1263650" y="286219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48590" y="737235"/>
            <a:ext cx="1447800" cy="377190"/>
          </a:xfrm>
          <a:custGeom>
            <a:avLst/>
            <a:gdLst>
              <a:gd name="connisteX0" fmla="*/ 0 w 1330960"/>
              <a:gd name="connsiteY0" fmla="*/ 437 h 349687"/>
              <a:gd name="connisteX1" fmla="*/ 734060 w 1330960"/>
              <a:gd name="connsiteY1" fmla="*/ 9327 h 349687"/>
              <a:gd name="connisteX2" fmla="*/ 1085850 w 1330960"/>
              <a:gd name="connsiteY2" fmla="*/ 68382 h 349687"/>
              <a:gd name="connisteX3" fmla="*/ 1330960 w 1330960"/>
              <a:gd name="connsiteY3" fmla="*/ 349687 h 3496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330960" h="349688">
                <a:moveTo>
                  <a:pt x="0" y="438"/>
                </a:moveTo>
                <a:cubicBezTo>
                  <a:pt x="139700" y="1073"/>
                  <a:pt x="516890" y="-4007"/>
                  <a:pt x="734060" y="9328"/>
                </a:cubicBezTo>
                <a:cubicBezTo>
                  <a:pt x="951230" y="22663"/>
                  <a:pt x="966470" y="438"/>
                  <a:pt x="1085850" y="68383"/>
                </a:cubicBezTo>
                <a:cubicBezTo>
                  <a:pt x="1205230" y="136328"/>
                  <a:pt x="1289050" y="294443"/>
                  <a:pt x="1330960" y="349688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43510" y="556260"/>
            <a:ext cx="1597660" cy="457835"/>
          </a:xfrm>
          <a:custGeom>
            <a:avLst/>
            <a:gdLst>
              <a:gd name="connisteX0" fmla="*/ 0 w 1468755"/>
              <a:gd name="connsiteY0" fmla="*/ 15688 h 424628"/>
              <a:gd name="connisteX1" fmla="*/ 855345 w 1468755"/>
              <a:gd name="connsiteY1" fmla="*/ 15688 h 424628"/>
              <a:gd name="connisteX2" fmla="*/ 1249045 w 1468755"/>
              <a:gd name="connsiteY2" fmla="*/ 185233 h 424628"/>
              <a:gd name="connisteX3" fmla="*/ 1468755 w 1468755"/>
              <a:gd name="connsiteY3" fmla="*/ 424628 h 42462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468755" h="424629">
                <a:moveTo>
                  <a:pt x="0" y="15689"/>
                </a:moveTo>
                <a:cubicBezTo>
                  <a:pt x="163195" y="12514"/>
                  <a:pt x="605790" y="-17966"/>
                  <a:pt x="855345" y="15689"/>
                </a:cubicBezTo>
                <a:cubicBezTo>
                  <a:pt x="1104900" y="49344"/>
                  <a:pt x="1126490" y="103319"/>
                  <a:pt x="1249045" y="185234"/>
                </a:cubicBezTo>
                <a:cubicBezTo>
                  <a:pt x="1371600" y="267149"/>
                  <a:pt x="1432560" y="380179"/>
                  <a:pt x="1468755" y="424629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>
            <a:off x="1757680" y="1027430"/>
            <a:ext cx="873760" cy="876935"/>
          </a:xfrm>
          <a:custGeom>
            <a:avLst/>
            <a:gdLst>
              <a:gd name="connisteX0" fmla="*/ 0 w 822960"/>
              <a:gd name="connsiteY0" fmla="*/ 0 h 846455"/>
              <a:gd name="connisteX1" fmla="*/ 822960 w 822960"/>
              <a:gd name="connsiteY1" fmla="*/ 846455 h 8464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822960" h="846455">
                <a:moveTo>
                  <a:pt x="0" y="0"/>
                </a:moveTo>
                <a:cubicBezTo>
                  <a:pt x="274320" y="281940"/>
                  <a:pt x="548640" y="564515"/>
                  <a:pt x="822960" y="846455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1644650" y="1164590"/>
            <a:ext cx="761365" cy="742315"/>
          </a:xfrm>
          <a:custGeom>
            <a:avLst/>
            <a:gdLst>
              <a:gd name="connisteX0" fmla="*/ 0 w 829945"/>
              <a:gd name="connsiteY0" fmla="*/ 0 h 808355"/>
              <a:gd name="connisteX1" fmla="*/ 544195 w 829945"/>
              <a:gd name="connsiteY1" fmla="*/ 560705 h 808355"/>
              <a:gd name="connisteX2" fmla="*/ 829945 w 829945"/>
              <a:gd name="connsiteY2" fmla="*/ 808355 h 808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29945" h="808355">
                <a:moveTo>
                  <a:pt x="0" y="0"/>
                </a:moveTo>
                <a:cubicBezTo>
                  <a:pt x="102870" y="107315"/>
                  <a:pt x="378460" y="398780"/>
                  <a:pt x="544195" y="560705"/>
                </a:cubicBezTo>
                <a:cubicBezTo>
                  <a:pt x="709930" y="722630"/>
                  <a:pt x="783590" y="770255"/>
                  <a:pt x="829945" y="808355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1534160" y="1256030"/>
            <a:ext cx="902970" cy="869315"/>
          </a:xfrm>
          <a:custGeom>
            <a:avLst/>
            <a:gdLst>
              <a:gd name="connisteX0" fmla="*/ 0 w 829945"/>
              <a:gd name="connsiteY0" fmla="*/ 0 h 806450"/>
              <a:gd name="connisteX1" fmla="*/ 340995 w 829945"/>
              <a:gd name="connsiteY1" fmla="*/ 372745 h 806450"/>
              <a:gd name="connisteX2" fmla="*/ 829945 w 829945"/>
              <a:gd name="connsiteY2" fmla="*/ 806450 h 8064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29945" h="806450">
                <a:moveTo>
                  <a:pt x="0" y="0"/>
                </a:moveTo>
                <a:cubicBezTo>
                  <a:pt x="58420" y="66040"/>
                  <a:pt x="175260" y="211455"/>
                  <a:pt x="340995" y="372745"/>
                </a:cubicBezTo>
                <a:cubicBezTo>
                  <a:pt x="506730" y="534035"/>
                  <a:pt x="739140" y="727075"/>
                  <a:pt x="829945" y="806450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1440180" y="1370330"/>
            <a:ext cx="929640" cy="800735"/>
          </a:xfrm>
          <a:custGeom>
            <a:avLst/>
            <a:gdLst>
              <a:gd name="connisteX0" fmla="*/ 0 w 854710"/>
              <a:gd name="connsiteY0" fmla="*/ 0 h 742950"/>
              <a:gd name="connisteX1" fmla="*/ 274955 w 854710"/>
              <a:gd name="connsiteY1" fmla="*/ 294005 h 742950"/>
              <a:gd name="connisteX2" fmla="*/ 554355 w 854710"/>
              <a:gd name="connsiteY2" fmla="*/ 539750 h 742950"/>
              <a:gd name="connisteX3" fmla="*/ 854710 w 854710"/>
              <a:gd name="connsiteY3" fmla="*/ 742950 h 742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854710" h="742950">
                <a:moveTo>
                  <a:pt x="0" y="0"/>
                </a:moveTo>
                <a:cubicBezTo>
                  <a:pt x="49530" y="53975"/>
                  <a:pt x="163830" y="186055"/>
                  <a:pt x="274955" y="294005"/>
                </a:cubicBezTo>
                <a:cubicBezTo>
                  <a:pt x="386080" y="401955"/>
                  <a:pt x="438150" y="450215"/>
                  <a:pt x="554355" y="539750"/>
                </a:cubicBezTo>
                <a:cubicBezTo>
                  <a:pt x="670560" y="629285"/>
                  <a:pt x="800100" y="707390"/>
                  <a:pt x="854710" y="742950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1309370" y="1472565"/>
            <a:ext cx="1001395" cy="762000"/>
          </a:xfrm>
          <a:custGeom>
            <a:avLst/>
            <a:gdLst>
              <a:gd name="connisteX0" fmla="*/ 0 w 920750"/>
              <a:gd name="connsiteY0" fmla="*/ 0 h 706755"/>
              <a:gd name="connisteX1" fmla="*/ 406400 w 920750"/>
              <a:gd name="connsiteY1" fmla="*/ 400050 h 706755"/>
              <a:gd name="connisteX2" fmla="*/ 920750 w 920750"/>
              <a:gd name="connsiteY2" fmla="*/ 706755 h 7067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920750" h="706755">
                <a:moveTo>
                  <a:pt x="0" y="0"/>
                </a:moveTo>
                <a:cubicBezTo>
                  <a:pt x="71120" y="73660"/>
                  <a:pt x="222250" y="258445"/>
                  <a:pt x="406400" y="400050"/>
                </a:cubicBezTo>
                <a:cubicBezTo>
                  <a:pt x="590550" y="541655"/>
                  <a:pt x="826135" y="653415"/>
                  <a:pt x="920750" y="706755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>
            <a:off x="436880" y="114300"/>
            <a:ext cx="2016125" cy="210185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229235" y="373380"/>
            <a:ext cx="451485" cy="254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弧形 66"/>
          <p:cNvSpPr/>
          <p:nvPr/>
        </p:nvSpPr>
        <p:spPr>
          <a:xfrm rot="14760000">
            <a:off x="591185" y="295275"/>
            <a:ext cx="81915" cy="109220"/>
          </a:xfrm>
          <a:prstGeom prst="arc">
            <a:avLst/>
          </a:prstGeom>
          <a:ln w="63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0" name="直接连接符 69"/>
          <p:cNvCxnSpPr/>
          <p:nvPr/>
        </p:nvCxnSpPr>
        <p:spPr>
          <a:xfrm flipV="1">
            <a:off x="681355" y="367665"/>
            <a:ext cx="327660" cy="6985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681355" y="194945"/>
            <a:ext cx="189230" cy="169545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81990" y="374650"/>
            <a:ext cx="172720" cy="175895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2328545" y="2087245"/>
            <a:ext cx="360045" cy="255270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2328545" y="2003425"/>
            <a:ext cx="78105" cy="74295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2329180" y="2087880"/>
            <a:ext cx="302260" cy="307340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819150" y="385445"/>
            <a:ext cx="139065" cy="12509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 flipV="1">
            <a:off x="835660" y="232410"/>
            <a:ext cx="112395" cy="12509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 flipV="1">
            <a:off x="2374265" y="2044065"/>
            <a:ext cx="271780" cy="26924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2592705" y="2301240"/>
            <a:ext cx="51435" cy="5080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6" name="右箭头 95"/>
          <p:cNvSpPr/>
          <p:nvPr/>
        </p:nvSpPr>
        <p:spPr>
          <a:xfrm rot="19080000">
            <a:off x="1010920" y="590550"/>
            <a:ext cx="419100" cy="84455"/>
          </a:xfrm>
          <a:prstGeom prst="rightArrow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右箭头 102"/>
          <p:cNvSpPr/>
          <p:nvPr/>
        </p:nvSpPr>
        <p:spPr>
          <a:xfrm rot="16200000">
            <a:off x="1322070" y="967105"/>
            <a:ext cx="252095" cy="85090"/>
          </a:xfrm>
          <a:prstGeom prst="rightArrow">
            <a:avLst/>
          </a:prstGeom>
          <a:solidFill>
            <a:srgbClr val="FF000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右箭头 103"/>
          <p:cNvSpPr/>
          <p:nvPr/>
        </p:nvSpPr>
        <p:spPr>
          <a:xfrm>
            <a:off x="1467485" y="1113790"/>
            <a:ext cx="290830" cy="81915"/>
          </a:xfrm>
          <a:prstGeom prst="rightArrow">
            <a:avLst/>
          </a:prstGeom>
          <a:solidFill>
            <a:srgbClr val="007E7E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單 小 呆</cp:lastModifiedBy>
  <cp:revision>157</cp:revision>
  <dcterms:created xsi:type="dcterms:W3CDTF">2019-06-19T02:08:00Z</dcterms:created>
  <dcterms:modified xsi:type="dcterms:W3CDTF">2025-02-10T11:47:09Z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8E8CECB136B04C68A6504EF669709460_11</vt:lpwstr>
  </property>
</Properties>
</file>