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媚儀 王" userId="ccb93260be7b7ac6" providerId="LiveId" clId="{997C3214-6401-4FB2-9D94-5EB07DFE4383}"/>
    <pc:docChg chg="undo custSel addSld modSld">
      <pc:chgData name="媚儀 王" userId="ccb93260be7b7ac6" providerId="LiveId" clId="{997C3214-6401-4FB2-9D94-5EB07DFE4383}" dt="2024-01-03T02:07:56.443" v="921" actId="14100"/>
      <pc:docMkLst>
        <pc:docMk/>
      </pc:docMkLst>
      <pc:sldChg chg="addSp delSp modSp new mod setBg">
        <pc:chgData name="媚儀 王" userId="ccb93260be7b7ac6" providerId="LiveId" clId="{997C3214-6401-4FB2-9D94-5EB07DFE4383}" dt="2024-01-03T01:20:41.651" v="107" actId="1076"/>
        <pc:sldMkLst>
          <pc:docMk/>
          <pc:sldMk cId="1224680963" sldId="256"/>
        </pc:sldMkLst>
        <pc:spChg chg="del">
          <ac:chgData name="媚儀 王" userId="ccb93260be7b7ac6" providerId="LiveId" clId="{997C3214-6401-4FB2-9D94-5EB07DFE4383}" dt="2024-01-03T01:16:10.343" v="1" actId="478"/>
          <ac:spMkLst>
            <pc:docMk/>
            <pc:sldMk cId="1224680963" sldId="256"/>
            <ac:spMk id="2" creationId="{782F39D5-773C-3361-B43C-C0D98EDDFC32}"/>
          </ac:spMkLst>
        </pc:spChg>
        <pc:spChg chg="del">
          <ac:chgData name="媚儀 王" userId="ccb93260be7b7ac6" providerId="LiveId" clId="{997C3214-6401-4FB2-9D94-5EB07DFE4383}" dt="2024-01-03T01:16:10.343" v="1" actId="478"/>
          <ac:spMkLst>
            <pc:docMk/>
            <pc:sldMk cId="1224680963" sldId="256"/>
            <ac:spMk id="3" creationId="{3D3D44E6-64FE-B50A-CC86-42BBDD1CF972}"/>
          </ac:spMkLst>
        </pc:spChg>
        <pc:spChg chg="add mod">
          <ac:chgData name="媚儀 王" userId="ccb93260be7b7ac6" providerId="LiveId" clId="{997C3214-6401-4FB2-9D94-5EB07DFE4383}" dt="2024-01-03T01:20:38.313" v="106" actId="1076"/>
          <ac:spMkLst>
            <pc:docMk/>
            <pc:sldMk cId="1224680963" sldId="256"/>
            <ac:spMk id="4" creationId="{5D3EA9D4-A747-4824-87CF-C865F39C2572}"/>
          </ac:spMkLst>
        </pc:spChg>
        <pc:spChg chg="add mod">
          <ac:chgData name="媚儀 王" userId="ccb93260be7b7ac6" providerId="LiveId" clId="{997C3214-6401-4FB2-9D94-5EB07DFE4383}" dt="2024-01-03T01:18:18.703" v="29" actId="1582"/>
          <ac:spMkLst>
            <pc:docMk/>
            <pc:sldMk cId="1224680963" sldId="256"/>
            <ac:spMk id="5" creationId="{0FB4553A-8EB3-EE5C-470A-B7063A2C2C23}"/>
          </ac:spMkLst>
        </pc:spChg>
        <pc:spChg chg="add mod">
          <ac:chgData name="媚儀 王" userId="ccb93260be7b7ac6" providerId="LiveId" clId="{997C3214-6401-4FB2-9D94-5EB07DFE4383}" dt="2024-01-03T01:20:35.751" v="104" actId="1076"/>
          <ac:spMkLst>
            <pc:docMk/>
            <pc:sldMk cId="1224680963" sldId="256"/>
            <ac:spMk id="6" creationId="{630ACD09-6904-CD2D-EFA0-74EDCA7FE6CA}"/>
          </ac:spMkLst>
        </pc:spChg>
        <pc:spChg chg="add mod">
          <ac:chgData name="媚儀 王" userId="ccb93260be7b7ac6" providerId="LiveId" clId="{997C3214-6401-4FB2-9D94-5EB07DFE4383}" dt="2024-01-03T01:20:41.651" v="107" actId="1076"/>
          <ac:spMkLst>
            <pc:docMk/>
            <pc:sldMk cId="1224680963" sldId="256"/>
            <ac:spMk id="7" creationId="{6BB9B9BC-00AE-9FA5-196E-71C51236F4C8}"/>
          </ac:spMkLst>
        </pc:spChg>
      </pc:sldChg>
      <pc:sldChg chg="addSp delSp modSp new mod">
        <pc:chgData name="媚儀 王" userId="ccb93260be7b7ac6" providerId="LiveId" clId="{997C3214-6401-4FB2-9D94-5EB07DFE4383}" dt="2024-01-03T01:30:16.843" v="374" actId="478"/>
        <pc:sldMkLst>
          <pc:docMk/>
          <pc:sldMk cId="2501888984" sldId="257"/>
        </pc:sldMkLst>
        <pc:spChg chg="del">
          <ac:chgData name="媚儀 王" userId="ccb93260be7b7ac6" providerId="LiveId" clId="{997C3214-6401-4FB2-9D94-5EB07DFE4383}" dt="2024-01-03T01:20:45.861" v="109" actId="478"/>
          <ac:spMkLst>
            <pc:docMk/>
            <pc:sldMk cId="2501888984" sldId="257"/>
            <ac:spMk id="2" creationId="{14054CBF-1506-BF5C-44A7-10891D2832B7}"/>
          </ac:spMkLst>
        </pc:spChg>
        <pc:spChg chg="del">
          <ac:chgData name="媚儀 王" userId="ccb93260be7b7ac6" providerId="LiveId" clId="{997C3214-6401-4FB2-9D94-5EB07DFE4383}" dt="2024-01-03T01:20:45.861" v="109" actId="478"/>
          <ac:spMkLst>
            <pc:docMk/>
            <pc:sldMk cId="2501888984" sldId="257"/>
            <ac:spMk id="3" creationId="{1EA8D223-7788-88C4-EB4A-298A786433F6}"/>
          </ac:spMkLst>
        </pc:spChg>
        <pc:spChg chg="add mod">
          <ac:chgData name="媚儀 王" userId="ccb93260be7b7ac6" providerId="LiveId" clId="{997C3214-6401-4FB2-9D94-5EB07DFE4383}" dt="2024-01-03T01:21:21.761" v="116" actId="1582"/>
          <ac:spMkLst>
            <pc:docMk/>
            <pc:sldMk cId="2501888984" sldId="257"/>
            <ac:spMk id="4" creationId="{94452423-19CC-B69F-92CE-689AE22DDD5E}"/>
          </ac:spMkLst>
        </pc:spChg>
        <pc:spChg chg="add del mod">
          <ac:chgData name="媚儀 王" userId="ccb93260be7b7ac6" providerId="LiveId" clId="{997C3214-6401-4FB2-9D94-5EB07DFE4383}" dt="2024-01-03T01:25:30.414" v="131" actId="478"/>
          <ac:spMkLst>
            <pc:docMk/>
            <pc:sldMk cId="2501888984" sldId="257"/>
            <ac:spMk id="5" creationId="{FC6FB8BD-C859-E8A3-3787-4483088A8292}"/>
          </ac:spMkLst>
        </pc:spChg>
        <pc:spChg chg="add mod">
          <ac:chgData name="媚儀 王" userId="ccb93260be7b7ac6" providerId="LiveId" clId="{997C3214-6401-4FB2-9D94-5EB07DFE4383}" dt="2024-01-03T01:25:58.354" v="163" actId="1076"/>
          <ac:spMkLst>
            <pc:docMk/>
            <pc:sldMk cId="2501888984" sldId="257"/>
            <ac:spMk id="6" creationId="{E75732A6-079F-F524-6E72-8C6312AB5E00}"/>
          </ac:spMkLst>
        </pc:spChg>
        <pc:spChg chg="add mod">
          <ac:chgData name="媚儀 王" userId="ccb93260be7b7ac6" providerId="LiveId" clId="{997C3214-6401-4FB2-9D94-5EB07DFE4383}" dt="2024-01-03T01:29:03.721" v="366" actId="20577"/>
          <ac:spMkLst>
            <pc:docMk/>
            <pc:sldMk cId="2501888984" sldId="257"/>
            <ac:spMk id="7" creationId="{290B5C51-2FE7-A4E4-39B0-4F9B201A0227}"/>
          </ac:spMkLst>
        </pc:spChg>
        <pc:picChg chg="add mod">
          <ac:chgData name="媚儀 王" userId="ccb93260be7b7ac6" providerId="LiveId" clId="{997C3214-6401-4FB2-9D94-5EB07DFE4383}" dt="2024-01-03T01:28:09.822" v="305" actId="1076"/>
          <ac:picMkLst>
            <pc:docMk/>
            <pc:sldMk cId="2501888984" sldId="257"/>
            <ac:picMk id="9" creationId="{8B9191C2-8EE2-7182-8B9F-313D808944A6}"/>
          </ac:picMkLst>
        </pc:picChg>
        <pc:picChg chg="add del mod">
          <ac:chgData name="媚儀 王" userId="ccb93260be7b7ac6" providerId="LiveId" clId="{997C3214-6401-4FB2-9D94-5EB07DFE4383}" dt="2024-01-03T01:29:36.960" v="369" actId="478"/>
          <ac:picMkLst>
            <pc:docMk/>
            <pc:sldMk cId="2501888984" sldId="257"/>
            <ac:picMk id="11" creationId="{0927EA97-50A7-980D-EA09-00E2EB81CE16}"/>
          </ac:picMkLst>
        </pc:picChg>
        <pc:picChg chg="add mod">
          <ac:chgData name="媚儀 王" userId="ccb93260be7b7ac6" providerId="LiveId" clId="{997C3214-6401-4FB2-9D94-5EB07DFE4383}" dt="2024-01-03T01:30:06.054" v="372" actId="1076"/>
          <ac:picMkLst>
            <pc:docMk/>
            <pc:sldMk cId="2501888984" sldId="257"/>
            <ac:picMk id="13" creationId="{C5545123-AF6D-DB68-C280-4BDFDB819001}"/>
          </ac:picMkLst>
        </pc:picChg>
        <pc:picChg chg="add del">
          <ac:chgData name="媚儀 王" userId="ccb93260be7b7ac6" providerId="LiveId" clId="{997C3214-6401-4FB2-9D94-5EB07DFE4383}" dt="2024-01-03T01:30:16.843" v="374" actId="478"/>
          <ac:picMkLst>
            <pc:docMk/>
            <pc:sldMk cId="2501888984" sldId="257"/>
            <ac:picMk id="15" creationId="{07A5E971-40E9-27E5-D6AC-BAE7DDCD6217}"/>
          </ac:picMkLst>
        </pc:picChg>
      </pc:sldChg>
      <pc:sldChg chg="addSp delSp modSp add mod">
        <pc:chgData name="媚儀 王" userId="ccb93260be7b7ac6" providerId="LiveId" clId="{997C3214-6401-4FB2-9D94-5EB07DFE4383}" dt="2024-01-03T02:07:56.443" v="921" actId="14100"/>
        <pc:sldMkLst>
          <pc:docMk/>
          <pc:sldMk cId="3573831263" sldId="258"/>
        </pc:sldMkLst>
        <pc:spChg chg="mod">
          <ac:chgData name="媚儀 王" userId="ccb93260be7b7ac6" providerId="LiveId" clId="{997C3214-6401-4FB2-9D94-5EB07DFE4383}" dt="2024-01-03T01:40:36.706" v="517" actId="1076"/>
          <ac:spMkLst>
            <pc:docMk/>
            <pc:sldMk cId="3573831263" sldId="258"/>
            <ac:spMk id="4" creationId="{94452423-19CC-B69F-92CE-689AE22DDD5E}"/>
          </ac:spMkLst>
        </pc:spChg>
        <pc:spChg chg="mod">
          <ac:chgData name="媚儀 王" userId="ccb93260be7b7ac6" providerId="LiveId" clId="{997C3214-6401-4FB2-9D94-5EB07DFE4383}" dt="2024-01-03T01:40:39.377" v="518" actId="1076"/>
          <ac:spMkLst>
            <pc:docMk/>
            <pc:sldMk cId="3573831263" sldId="258"/>
            <ac:spMk id="6" creationId="{E75732A6-079F-F524-6E72-8C6312AB5E00}"/>
          </ac:spMkLst>
        </pc:spChg>
        <pc:spChg chg="del">
          <ac:chgData name="媚儀 王" userId="ccb93260be7b7ac6" providerId="LiveId" clId="{997C3214-6401-4FB2-9D94-5EB07DFE4383}" dt="2024-01-03T01:30:34.181" v="395" actId="478"/>
          <ac:spMkLst>
            <pc:docMk/>
            <pc:sldMk cId="3573831263" sldId="258"/>
            <ac:spMk id="7" creationId="{290B5C51-2FE7-A4E4-39B0-4F9B201A0227}"/>
          </ac:spMkLst>
        </pc:spChg>
        <pc:spChg chg="add mod">
          <ac:chgData name="媚儀 王" userId="ccb93260be7b7ac6" providerId="LiveId" clId="{997C3214-6401-4FB2-9D94-5EB07DFE4383}" dt="2024-01-03T01:39:23.564" v="493" actId="1076"/>
          <ac:spMkLst>
            <pc:docMk/>
            <pc:sldMk cId="3573831263" sldId="258"/>
            <ac:spMk id="10" creationId="{CE8E6607-5CBC-0928-C286-101E5114512A}"/>
          </ac:spMkLst>
        </pc:spChg>
        <pc:spChg chg="add mod">
          <ac:chgData name="媚儀 王" userId="ccb93260be7b7ac6" providerId="LiveId" clId="{997C3214-6401-4FB2-9D94-5EB07DFE4383}" dt="2024-01-03T01:35:12.450" v="472" actId="164"/>
          <ac:spMkLst>
            <pc:docMk/>
            <pc:sldMk cId="3573831263" sldId="258"/>
            <ac:spMk id="14" creationId="{07952CE0-1BF0-8E4D-79B1-061FED363665}"/>
          </ac:spMkLst>
        </pc:spChg>
        <pc:spChg chg="add del mod">
          <ac:chgData name="媚儀 王" userId="ccb93260be7b7ac6" providerId="LiveId" clId="{997C3214-6401-4FB2-9D94-5EB07DFE4383}" dt="2024-01-03T01:40:50.407" v="521" actId="478"/>
          <ac:spMkLst>
            <pc:docMk/>
            <pc:sldMk cId="3573831263" sldId="258"/>
            <ac:spMk id="20" creationId="{FE943513-D729-9DE1-86DD-F46626AA85B0}"/>
          </ac:spMkLst>
        </pc:spChg>
        <pc:spChg chg="add mod">
          <ac:chgData name="媚儀 王" userId="ccb93260be7b7ac6" providerId="LiveId" clId="{997C3214-6401-4FB2-9D94-5EB07DFE4383}" dt="2024-01-03T02:07:56.443" v="921" actId="14100"/>
          <ac:spMkLst>
            <pc:docMk/>
            <pc:sldMk cId="3573831263" sldId="258"/>
            <ac:spMk id="21" creationId="{250D2AB5-A26D-6EEF-F115-CB7614729FB6}"/>
          </ac:spMkLst>
        </pc:spChg>
        <pc:spChg chg="add del mod ord">
          <ac:chgData name="媚儀 王" userId="ccb93260be7b7ac6" providerId="LiveId" clId="{997C3214-6401-4FB2-9D94-5EB07DFE4383}" dt="2024-01-03T02:07:51.459" v="920" actId="478"/>
          <ac:spMkLst>
            <pc:docMk/>
            <pc:sldMk cId="3573831263" sldId="258"/>
            <ac:spMk id="22" creationId="{AD8CEC3A-D1E7-1F5C-6F18-E1FAD2C935C0}"/>
          </ac:spMkLst>
        </pc:spChg>
        <pc:grpChg chg="add mod">
          <ac:chgData name="媚儀 王" userId="ccb93260be7b7ac6" providerId="LiveId" clId="{997C3214-6401-4FB2-9D94-5EB07DFE4383}" dt="2024-01-03T02:07:43.661" v="919" actId="1076"/>
          <ac:grpSpMkLst>
            <pc:docMk/>
            <pc:sldMk cId="3573831263" sldId="258"/>
            <ac:grpSpMk id="15" creationId="{94C2E667-03DD-50E7-AC6B-9FFFF11449DC}"/>
          </ac:grpSpMkLst>
        </pc:grpChg>
        <pc:picChg chg="add mod">
          <ac:chgData name="媚儀 王" userId="ccb93260be7b7ac6" providerId="LiveId" clId="{997C3214-6401-4FB2-9D94-5EB07DFE4383}" dt="2024-01-03T01:40:43.832" v="519" actId="1076"/>
          <ac:picMkLst>
            <pc:docMk/>
            <pc:sldMk cId="3573831263" sldId="258"/>
            <ac:picMk id="3" creationId="{FF220CFC-78FF-AB88-F9F8-68E47872D70A}"/>
          </ac:picMkLst>
        </pc:picChg>
        <pc:picChg chg="add mod">
          <ac:chgData name="媚儀 王" userId="ccb93260be7b7ac6" providerId="LiveId" clId="{997C3214-6401-4FB2-9D94-5EB07DFE4383}" dt="2024-01-03T02:07:32.877" v="917" actId="1076"/>
          <ac:picMkLst>
            <pc:docMk/>
            <pc:sldMk cId="3573831263" sldId="258"/>
            <ac:picMk id="8" creationId="{FF9A2A91-6FA0-C27A-9ACF-4E8F3A044C4A}"/>
          </ac:picMkLst>
        </pc:picChg>
        <pc:picChg chg="del">
          <ac:chgData name="媚儀 王" userId="ccb93260be7b7ac6" providerId="LiveId" clId="{997C3214-6401-4FB2-9D94-5EB07DFE4383}" dt="2024-01-03T01:30:36.081" v="397" actId="478"/>
          <ac:picMkLst>
            <pc:docMk/>
            <pc:sldMk cId="3573831263" sldId="258"/>
            <ac:picMk id="9" creationId="{8B9191C2-8EE2-7182-8B9F-313D808944A6}"/>
          </ac:picMkLst>
        </pc:picChg>
        <pc:picChg chg="add mod ord modCrop">
          <ac:chgData name="媚儀 王" userId="ccb93260be7b7ac6" providerId="LiveId" clId="{997C3214-6401-4FB2-9D94-5EB07DFE4383}" dt="2024-01-03T01:35:12.450" v="472" actId="164"/>
          <ac:picMkLst>
            <pc:docMk/>
            <pc:sldMk cId="3573831263" sldId="258"/>
            <ac:picMk id="12" creationId="{A947D12D-A1E5-0449-FC15-8EC6B812AED1}"/>
          </ac:picMkLst>
        </pc:picChg>
        <pc:picChg chg="del">
          <ac:chgData name="媚儀 王" userId="ccb93260be7b7ac6" providerId="LiveId" clId="{997C3214-6401-4FB2-9D94-5EB07DFE4383}" dt="2024-01-03T01:30:35.362" v="396" actId="478"/>
          <ac:picMkLst>
            <pc:docMk/>
            <pc:sldMk cId="3573831263" sldId="258"/>
            <ac:picMk id="13" creationId="{C5545123-AF6D-DB68-C280-4BDFDB819001}"/>
          </ac:picMkLst>
        </pc:picChg>
        <pc:picChg chg="add mod">
          <ac:chgData name="媚儀 王" userId="ccb93260be7b7ac6" providerId="LiveId" clId="{997C3214-6401-4FB2-9D94-5EB07DFE4383}" dt="2024-01-03T01:40:55.240" v="522" actId="1076"/>
          <ac:picMkLst>
            <pc:docMk/>
            <pc:sldMk cId="3573831263" sldId="258"/>
            <ac:picMk id="17" creationId="{E1E923A2-8AF4-430E-E57E-D7D680076085}"/>
          </ac:picMkLst>
        </pc:picChg>
        <pc:picChg chg="add mod modCrop">
          <ac:chgData name="媚儀 王" userId="ccb93260be7b7ac6" providerId="LiveId" clId="{997C3214-6401-4FB2-9D94-5EB07DFE4383}" dt="2024-01-03T01:39:26.534" v="494" actId="1076"/>
          <ac:picMkLst>
            <pc:docMk/>
            <pc:sldMk cId="3573831263" sldId="258"/>
            <ac:picMk id="19" creationId="{DE2374E0-40B0-BBF3-9BF2-215A8151D084}"/>
          </ac:picMkLst>
        </pc:picChg>
        <pc:picChg chg="add mod">
          <ac:chgData name="媚儀 王" userId="ccb93260be7b7ac6" providerId="LiveId" clId="{997C3214-6401-4FB2-9D94-5EB07DFE4383}" dt="2024-01-03T02:07:35.989" v="918" actId="1076"/>
          <ac:picMkLst>
            <pc:docMk/>
            <pc:sldMk cId="3573831263" sldId="258"/>
            <ac:picMk id="24" creationId="{BEB7D418-4D2B-2C40-A9A1-7A46D70E5B21}"/>
          </ac:picMkLst>
        </pc:picChg>
      </pc:sldChg>
      <pc:sldChg chg="addSp modSp add mod setBg">
        <pc:chgData name="媚儀 王" userId="ccb93260be7b7ac6" providerId="LiveId" clId="{997C3214-6401-4FB2-9D94-5EB07DFE4383}" dt="2024-01-03T02:05:57.953" v="912" actId="14100"/>
        <pc:sldMkLst>
          <pc:docMk/>
          <pc:sldMk cId="1791707295" sldId="259"/>
        </pc:sldMkLst>
        <pc:spChg chg="add mod">
          <ac:chgData name="媚儀 王" userId="ccb93260be7b7ac6" providerId="LiveId" clId="{997C3214-6401-4FB2-9D94-5EB07DFE4383}" dt="2024-01-03T02:05:25.932" v="908" actId="1076"/>
          <ac:spMkLst>
            <pc:docMk/>
            <pc:sldMk cId="1791707295" sldId="259"/>
            <ac:spMk id="3" creationId="{83D0E4D8-D53A-586C-C796-6E2E4B503B5D}"/>
          </ac:spMkLst>
        </pc:spChg>
        <pc:spChg chg="mod">
          <ac:chgData name="媚儀 王" userId="ccb93260be7b7ac6" providerId="LiveId" clId="{997C3214-6401-4FB2-9D94-5EB07DFE4383}" dt="2024-01-03T01:31:26.141" v="413" actId="208"/>
          <ac:spMkLst>
            <pc:docMk/>
            <pc:sldMk cId="1791707295" sldId="259"/>
            <ac:spMk id="4" creationId="{94452423-19CC-B69F-92CE-689AE22DDD5E}"/>
          </ac:spMkLst>
        </pc:spChg>
        <pc:spChg chg="add mod">
          <ac:chgData name="媚儀 王" userId="ccb93260be7b7ac6" providerId="LiveId" clId="{997C3214-6401-4FB2-9D94-5EB07DFE4383}" dt="2024-01-03T02:05:25.932" v="908" actId="1076"/>
          <ac:spMkLst>
            <pc:docMk/>
            <pc:sldMk cId="1791707295" sldId="259"/>
            <ac:spMk id="5" creationId="{7F43FD3E-E522-CE16-2976-EDE84CEE8FB2}"/>
          </ac:spMkLst>
        </pc:spChg>
        <pc:spChg chg="mod">
          <ac:chgData name="媚儀 王" userId="ccb93260be7b7ac6" providerId="LiveId" clId="{997C3214-6401-4FB2-9D94-5EB07DFE4383}" dt="2024-01-03T01:58:48.281" v="723" actId="20577"/>
          <ac:spMkLst>
            <pc:docMk/>
            <pc:sldMk cId="1791707295" sldId="259"/>
            <ac:spMk id="6" creationId="{E75732A6-079F-F524-6E72-8C6312AB5E00}"/>
          </ac:spMkLst>
        </pc:spChg>
        <pc:spChg chg="add mod">
          <ac:chgData name="媚儀 王" userId="ccb93260be7b7ac6" providerId="LiveId" clId="{997C3214-6401-4FB2-9D94-5EB07DFE4383}" dt="2024-01-03T02:05:57.953" v="912" actId="14100"/>
          <ac:spMkLst>
            <pc:docMk/>
            <pc:sldMk cId="1791707295" sldId="259"/>
            <ac:spMk id="7" creationId="{63CD8780-37C9-DB0B-D7F1-BF3372E79C22}"/>
          </ac:spMkLst>
        </pc:spChg>
        <pc:spChg chg="add mod">
          <ac:chgData name="媚儀 王" userId="ccb93260be7b7ac6" providerId="LiveId" clId="{997C3214-6401-4FB2-9D94-5EB07DFE4383}" dt="2024-01-03T02:05:25.932" v="908" actId="1076"/>
          <ac:spMkLst>
            <pc:docMk/>
            <pc:sldMk cId="1791707295" sldId="259"/>
            <ac:spMk id="8" creationId="{E7AC99A1-624E-488E-7EE2-37F6AF529B98}"/>
          </ac:spMkLst>
        </pc:spChg>
        <pc:spChg chg="add mod">
          <ac:chgData name="媚儀 王" userId="ccb93260be7b7ac6" providerId="LiveId" clId="{997C3214-6401-4FB2-9D94-5EB07DFE4383}" dt="2024-01-03T02:05:25.932" v="908" actId="1076"/>
          <ac:spMkLst>
            <pc:docMk/>
            <pc:sldMk cId="1791707295" sldId="259"/>
            <ac:spMk id="9" creationId="{7CDD5896-FC1C-D586-E369-4128E788FAF5}"/>
          </ac:spMkLst>
        </pc:spChg>
        <pc:spChg chg="add mod">
          <ac:chgData name="媚儀 王" userId="ccb93260be7b7ac6" providerId="LiveId" clId="{997C3214-6401-4FB2-9D94-5EB07DFE4383}" dt="2024-01-03T02:05:48.014" v="909" actId="14100"/>
          <ac:spMkLst>
            <pc:docMk/>
            <pc:sldMk cId="1791707295" sldId="259"/>
            <ac:spMk id="10" creationId="{58776E80-F1FE-AEBA-4FB6-5B0C11C79AF3}"/>
          </ac:spMkLst>
        </pc:spChg>
        <pc:spChg chg="add mod">
          <ac:chgData name="媚儀 王" userId="ccb93260be7b7ac6" providerId="LiveId" clId="{997C3214-6401-4FB2-9D94-5EB07DFE4383}" dt="2024-01-03T02:05:50.654" v="910" actId="14100"/>
          <ac:spMkLst>
            <pc:docMk/>
            <pc:sldMk cId="1791707295" sldId="259"/>
            <ac:spMk id="11" creationId="{2E8AA7DB-1341-D7AF-BD1B-8169AFCF0CEA}"/>
          </ac:spMkLst>
        </pc:spChg>
        <pc:spChg chg="add mod">
          <ac:chgData name="媚儀 王" userId="ccb93260be7b7ac6" providerId="LiveId" clId="{997C3214-6401-4FB2-9D94-5EB07DFE4383}" dt="2024-01-03T02:05:55.763" v="911" actId="14100"/>
          <ac:spMkLst>
            <pc:docMk/>
            <pc:sldMk cId="1791707295" sldId="259"/>
            <ac:spMk id="12" creationId="{239EBA8C-BF68-EEEB-6514-88992C9660B2}"/>
          </ac:spMkLst>
        </pc:spChg>
        <pc:graphicFrameChg chg="add mod modGraphic">
          <ac:chgData name="媚儀 王" userId="ccb93260be7b7ac6" providerId="LiveId" clId="{997C3214-6401-4FB2-9D94-5EB07DFE4383}" dt="2024-01-03T02:05:25.932" v="908" actId="1076"/>
          <ac:graphicFrameMkLst>
            <pc:docMk/>
            <pc:sldMk cId="1791707295" sldId="259"/>
            <ac:graphicFrameMk id="2" creationId="{AB66A18D-6B30-0218-986F-700246CC3314}"/>
          </ac:graphicFrameMkLst>
        </pc:graphicFrameChg>
      </pc:sldChg>
      <pc:sldChg chg="addSp modSp add mod">
        <pc:chgData name="媚儀 王" userId="ccb93260be7b7ac6" providerId="LiveId" clId="{997C3214-6401-4FB2-9D94-5EB07DFE4383}" dt="2024-01-03T01:46:09.774" v="706" actId="1076"/>
        <pc:sldMkLst>
          <pc:docMk/>
          <pc:sldMk cId="1251102386" sldId="260"/>
        </pc:sldMkLst>
        <pc:spChg chg="add mod">
          <ac:chgData name="媚儀 王" userId="ccb93260be7b7ac6" providerId="LiveId" clId="{997C3214-6401-4FB2-9D94-5EB07DFE4383}" dt="2024-01-03T01:46:09.774" v="706" actId="1076"/>
          <ac:spMkLst>
            <pc:docMk/>
            <pc:sldMk cId="1251102386" sldId="260"/>
            <ac:spMk id="2" creationId="{C9086612-8DC8-5906-606D-4EB34E71F9A1}"/>
          </ac:spMkLst>
        </pc:spChg>
      </pc:sldChg>
      <pc:sldMasterChg chg="addSldLayout">
        <pc:chgData name="媚儀 王" userId="ccb93260be7b7ac6" providerId="LiveId" clId="{997C3214-6401-4FB2-9D94-5EB07DFE4383}" dt="2024-01-03T01:16:07.941" v="0" actId="680"/>
        <pc:sldMasterMkLst>
          <pc:docMk/>
          <pc:sldMasterMk cId="732630063" sldId="2147483648"/>
        </pc:sldMasterMkLst>
        <pc:sldLayoutChg chg="add">
          <pc:chgData name="媚儀 王" userId="ccb93260be7b7ac6" providerId="LiveId" clId="{997C3214-6401-4FB2-9D94-5EB07DFE4383}" dt="2024-01-03T01:16:07.941" v="0" actId="680"/>
          <pc:sldLayoutMkLst>
            <pc:docMk/>
            <pc:sldMasterMk cId="732630063" sldId="2147483648"/>
            <pc:sldLayoutMk cId="2874958818" sldId="21474836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43FD4-BB9D-4C4D-B483-8053262C500A}" type="datetimeFigureOut">
              <a:rPr lang="zh-TW" altLang="en-US" smtClean="0"/>
              <a:t>2024/1/3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DA993-C59C-4C8F-9969-4485B43CEB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4842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DA993-C59C-4C8F-9969-4485B43CEB1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996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46A258-68BB-4427-F71C-B415F4367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A1AA990-CCEA-FE73-CA52-3B3F6EEA8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874958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2630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gi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eadbrewers.com.tw/" TargetMode="External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D3EA9D4-A747-4824-87CF-C865F39C257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800" dirty="0">
              <a:solidFill>
                <a:srgbClr val="002060"/>
              </a:solidFill>
              <a:latin typeface="jf open 粉圓 2.0" panose="020B0000000000000000" pitchFamily="34" charset="-120"/>
              <a:ea typeface="jf open 粉圓 2.0" panose="020B0000000000000000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FB4553A-8EB3-EE5C-470A-B7063A2C2C23}"/>
              </a:ext>
            </a:extLst>
          </p:cNvPr>
          <p:cNvSpPr/>
          <p:nvPr/>
        </p:nvSpPr>
        <p:spPr>
          <a:xfrm>
            <a:off x="668594" y="336755"/>
            <a:ext cx="10994649" cy="6184490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30ACD09-6904-CD2D-EFA0-74EDCA7FE6CA}"/>
              </a:ext>
            </a:extLst>
          </p:cNvPr>
          <p:cNvSpPr txBox="1"/>
          <p:nvPr/>
        </p:nvSpPr>
        <p:spPr>
          <a:xfrm>
            <a:off x="3919149" y="2245356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dirty="0">
                <a:solidFill>
                  <a:srgbClr val="002060"/>
                </a:solidFill>
                <a:latin typeface="jf open 粉圓 2.0" panose="020B0000000000000000" pitchFamily="34" charset="-120"/>
                <a:ea typeface="jf open 粉圓 2.0" panose="020B0000000000000000" pitchFamily="34" charset="-120"/>
              </a:rPr>
              <a:t>前端班小專發表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BB9B9BC-00AE-9FA5-196E-71C51236F4C8}"/>
              </a:ext>
            </a:extLst>
          </p:cNvPr>
          <p:cNvSpPr txBox="1"/>
          <p:nvPr/>
        </p:nvSpPr>
        <p:spPr>
          <a:xfrm>
            <a:off x="5542002" y="433713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002060"/>
                </a:solidFill>
                <a:latin typeface="jf open 粉圓 2.0" panose="020B0000000000000000" pitchFamily="34" charset="-120"/>
                <a:ea typeface="jf open 粉圓 2.0" panose="020B0000000000000000" pitchFamily="34" charset="-120"/>
              </a:rPr>
              <a:t>王媚儀</a:t>
            </a:r>
          </a:p>
        </p:txBody>
      </p:sp>
    </p:spTree>
    <p:extLst>
      <p:ext uri="{BB962C8B-B14F-4D97-AF65-F5344CB8AC3E}">
        <p14:creationId xmlns:p14="http://schemas.microsoft.com/office/powerpoint/2010/main" val="1224680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4452423-19CC-B69F-92CE-689AE22DDD5E}"/>
              </a:ext>
            </a:extLst>
          </p:cNvPr>
          <p:cNvSpPr/>
          <p:nvPr/>
        </p:nvSpPr>
        <p:spPr>
          <a:xfrm>
            <a:off x="363794" y="245806"/>
            <a:ext cx="11572567" cy="6341807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206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5732A6-079F-F524-6E72-8C6312AB5E00}"/>
              </a:ext>
            </a:extLst>
          </p:cNvPr>
          <p:cNvSpPr txBox="1"/>
          <p:nvPr/>
        </p:nvSpPr>
        <p:spPr>
          <a:xfrm>
            <a:off x="471948" y="27038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rgbClr val="002060"/>
                </a:solidFill>
                <a:latin typeface="jf open 粉圓 2.0" panose="020B0000000000000000" pitchFamily="34" charset="-120"/>
                <a:ea typeface="jf open 粉圓 2.0" panose="020B0000000000000000" pitchFamily="34" charset="-120"/>
              </a:rPr>
              <a:t>網頁說明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90B5C51-2FE7-A4E4-39B0-4F9B201A0227}"/>
              </a:ext>
            </a:extLst>
          </p:cNvPr>
          <p:cNvSpPr txBox="1"/>
          <p:nvPr/>
        </p:nvSpPr>
        <p:spPr>
          <a:xfrm>
            <a:off x="471948" y="1012723"/>
            <a:ext cx="5360763" cy="2518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800" dirty="0">
                <a:solidFill>
                  <a:srgbClr val="002060"/>
                </a:solidFill>
                <a:latin typeface="jf open 粉圓 2.0" panose="020B0000000000000000" pitchFamily="34" charset="-120"/>
                <a:ea typeface="jf open 粉圓 2.0" panose="020B0000000000000000" pitchFamily="34" charset="-120"/>
              </a:rPr>
              <a:t>1.</a:t>
            </a:r>
            <a:r>
              <a:rPr lang="zh-TW" altLang="en-US" sz="2800" dirty="0">
                <a:solidFill>
                  <a:srgbClr val="002060"/>
                </a:solidFill>
                <a:latin typeface="jf open 粉圓 2.0" panose="020B0000000000000000" pitchFamily="34" charset="-120"/>
                <a:ea typeface="jf open 粉圓 2.0" panose="020B0000000000000000" pitchFamily="34" charset="-120"/>
              </a:rPr>
              <a:t>網頁主題</a:t>
            </a:r>
            <a:r>
              <a:rPr lang="en-US" altLang="zh-TW" sz="2800" dirty="0">
                <a:solidFill>
                  <a:srgbClr val="002060"/>
                </a:solidFill>
                <a:latin typeface="jf open 粉圓 2.0" panose="020B0000000000000000" pitchFamily="34" charset="-120"/>
                <a:ea typeface="jf open 粉圓 2.0" panose="020B0000000000000000" pitchFamily="34" charset="-120"/>
              </a:rPr>
              <a:t>: </a:t>
            </a:r>
            <a:r>
              <a:rPr lang="zh-TW" altLang="en-US" sz="2800" dirty="0">
                <a:solidFill>
                  <a:srgbClr val="002060"/>
                </a:solidFill>
                <a:latin typeface="jf open 粉圓 2.0" panose="020B0000000000000000" pitchFamily="34" charset="-120"/>
                <a:ea typeface="jf open 粉圓 2.0" panose="020B0000000000000000" pitchFamily="34" charset="-120"/>
              </a:rPr>
              <a:t>水月品牌的官方網站</a:t>
            </a:r>
            <a:endParaRPr lang="en-US" altLang="zh-TW" sz="2800" dirty="0">
              <a:solidFill>
                <a:srgbClr val="002060"/>
              </a:solidFill>
              <a:latin typeface="jf open 粉圓 2.0" panose="020B0000000000000000" pitchFamily="34" charset="-120"/>
              <a:ea typeface="jf open 粉圓 2.0" panose="020B0000000000000000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2800" dirty="0">
                <a:solidFill>
                  <a:srgbClr val="002060"/>
                </a:solidFill>
                <a:latin typeface="jf open 粉圓 2.0" panose="020B0000000000000000" pitchFamily="34" charset="-120"/>
                <a:ea typeface="jf open 粉圓 2.0" panose="020B0000000000000000" pitchFamily="34" charset="-120"/>
              </a:rPr>
              <a:t>2.</a:t>
            </a:r>
            <a:r>
              <a:rPr lang="zh-TW" altLang="en-US" sz="2800" dirty="0">
                <a:solidFill>
                  <a:srgbClr val="002060"/>
                </a:solidFill>
                <a:latin typeface="jf open 粉圓 2.0" panose="020B0000000000000000" pitchFamily="34" charset="-120"/>
                <a:ea typeface="jf open 粉圓 2.0" panose="020B0000000000000000" pitchFamily="34" charset="-120"/>
              </a:rPr>
              <a:t>品牌產品</a:t>
            </a:r>
            <a:r>
              <a:rPr lang="en-US" altLang="zh-TW" sz="2800" dirty="0">
                <a:solidFill>
                  <a:srgbClr val="002060"/>
                </a:solidFill>
                <a:latin typeface="jf open 粉圓 2.0" panose="020B0000000000000000" pitchFamily="34" charset="-120"/>
                <a:ea typeface="jf open 粉圓 2.0" panose="020B0000000000000000" pitchFamily="34" charset="-120"/>
              </a:rPr>
              <a:t>:</a:t>
            </a:r>
            <a:r>
              <a:rPr lang="zh-TW" altLang="en-US" sz="2800" dirty="0">
                <a:solidFill>
                  <a:srgbClr val="002060"/>
                </a:solidFill>
                <a:latin typeface="jf open 粉圓 2.0" panose="020B0000000000000000" pitchFamily="34" charset="-120"/>
                <a:ea typeface="jf open 粉圓 2.0" panose="020B0000000000000000" pitchFamily="34" charset="-120"/>
              </a:rPr>
              <a:t> 精釀啤酒</a:t>
            </a:r>
            <a:endParaRPr lang="en-US" altLang="zh-TW" sz="2800" dirty="0">
              <a:solidFill>
                <a:srgbClr val="002060"/>
              </a:solidFill>
              <a:latin typeface="jf open 粉圓 2.0" panose="020B0000000000000000" pitchFamily="34" charset="-120"/>
              <a:ea typeface="jf open 粉圓 2.0" panose="020B0000000000000000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2800" dirty="0">
                <a:solidFill>
                  <a:srgbClr val="002060"/>
                </a:solidFill>
                <a:latin typeface="jf open 粉圓 2.0" panose="020B0000000000000000" pitchFamily="34" charset="-120"/>
                <a:ea typeface="jf open 粉圓 2.0" panose="020B0000000000000000" pitchFamily="34" charset="-120"/>
              </a:rPr>
              <a:t>3.</a:t>
            </a:r>
            <a:r>
              <a:rPr lang="zh-TW" altLang="en-US" sz="2800" dirty="0">
                <a:solidFill>
                  <a:srgbClr val="002060"/>
                </a:solidFill>
                <a:latin typeface="jf open 粉圓 2.0" panose="020B0000000000000000" pitchFamily="34" charset="-120"/>
                <a:ea typeface="jf open 粉圓 2.0" panose="020B0000000000000000" pitchFamily="34" charset="-120"/>
              </a:rPr>
              <a:t>參考網站</a:t>
            </a:r>
            <a:r>
              <a:rPr lang="en-US" altLang="zh-TW" sz="2800" dirty="0">
                <a:solidFill>
                  <a:srgbClr val="002060"/>
                </a:solidFill>
                <a:latin typeface="jf open 粉圓 2.0" panose="020B0000000000000000" pitchFamily="34" charset="-120"/>
                <a:ea typeface="jf open 粉圓 2.0" panose="020B0000000000000000" pitchFamily="34" charset="-120"/>
              </a:rPr>
              <a:t>: </a:t>
            </a:r>
            <a:r>
              <a:rPr lang="zh-TW" altLang="en-US" sz="2800" dirty="0">
                <a:solidFill>
                  <a:srgbClr val="002060"/>
                </a:solidFill>
                <a:latin typeface="jf open 粉圓 2.0" panose="020B0000000000000000" pitchFamily="34" charset="-120"/>
                <a:ea typeface="jf open 粉圓 2.0" panose="020B0000000000000000" pitchFamily="34" charset="-120"/>
              </a:rPr>
              <a:t>啤酒頭釀造官方網站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B9191C2-8EE2-7182-8B9F-313D80894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665" y="1012723"/>
            <a:ext cx="4572000" cy="45720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C5545123-AF6D-DB68-C280-4BDFDB819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27" y="3597392"/>
            <a:ext cx="2537680" cy="80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888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4452423-19CC-B69F-92CE-689AE22DDD5E}"/>
              </a:ext>
            </a:extLst>
          </p:cNvPr>
          <p:cNvSpPr/>
          <p:nvPr/>
        </p:nvSpPr>
        <p:spPr>
          <a:xfrm>
            <a:off x="550606" y="328142"/>
            <a:ext cx="11316929" cy="6201716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206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5732A6-079F-F524-6E72-8C6312AB5E00}"/>
              </a:ext>
            </a:extLst>
          </p:cNvPr>
          <p:cNvSpPr txBox="1"/>
          <p:nvPr/>
        </p:nvSpPr>
        <p:spPr>
          <a:xfrm>
            <a:off x="769148" y="32062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rgbClr val="002060"/>
                </a:solidFill>
                <a:latin typeface="jf open 粉圓 2.0" panose="020B0000000000000000" pitchFamily="34" charset="-120"/>
                <a:ea typeface="jf open 粉圓 2.0" panose="020B0000000000000000" pitchFamily="34" charset="-120"/>
              </a:rPr>
              <a:t>使用工具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F220CFC-78FF-AB88-F9F8-68E47872D7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55" y="3734675"/>
            <a:ext cx="2249867" cy="222116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F9A2A91-6FA0-C27A-9ACF-4E8F3A044C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570" y="1098268"/>
            <a:ext cx="2232844" cy="2232844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CE8E6607-5CBC-0928-C286-101E5114512A}"/>
              </a:ext>
            </a:extLst>
          </p:cNvPr>
          <p:cNvSpPr txBox="1"/>
          <p:nvPr/>
        </p:nvSpPr>
        <p:spPr>
          <a:xfrm>
            <a:off x="9688727" y="27038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rgbClr val="002060"/>
                </a:solidFill>
                <a:latin typeface="jf open 粉圓 2.0" panose="020B0000000000000000" pitchFamily="34" charset="-120"/>
                <a:ea typeface="jf open 粉圓 2.0" panose="020B0000000000000000" pitchFamily="34" charset="-120"/>
              </a:rPr>
              <a:t>使用插件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94C2E667-03DD-50E7-AC6B-9FFFF11449DC}"/>
              </a:ext>
            </a:extLst>
          </p:cNvPr>
          <p:cNvGrpSpPr/>
          <p:nvPr/>
        </p:nvGrpSpPr>
        <p:grpSpPr>
          <a:xfrm>
            <a:off x="3490570" y="3728837"/>
            <a:ext cx="2232844" cy="2232844"/>
            <a:chOff x="7266959" y="1514191"/>
            <a:chExt cx="2232844" cy="2232844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7952CE0-1BF0-8E4D-79B1-061FED363665}"/>
                </a:ext>
              </a:extLst>
            </p:cNvPr>
            <p:cNvSpPr/>
            <p:nvPr/>
          </p:nvSpPr>
          <p:spPr>
            <a:xfrm>
              <a:off x="7266959" y="1514191"/>
              <a:ext cx="2232844" cy="22328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A947D12D-A1E5-0449-FC15-8EC6B812AE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46" r="22567"/>
            <a:stretch/>
          </p:blipFill>
          <p:spPr>
            <a:xfrm>
              <a:off x="7526015" y="1680065"/>
              <a:ext cx="1825647" cy="1901096"/>
            </a:xfrm>
            <a:prstGeom prst="rect">
              <a:avLst/>
            </a:prstGeom>
          </p:spPr>
        </p:pic>
      </p:grpSp>
      <p:pic>
        <p:nvPicPr>
          <p:cNvPr id="17" name="圖片 16">
            <a:extLst>
              <a:ext uri="{FF2B5EF4-FFF2-40B4-BE49-F238E27FC236}">
                <a16:creationId xmlns:a16="http://schemas.microsoft.com/office/drawing/2014/main" id="{E1E923A2-8AF4-430E-E57E-D7D6800760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023" y="3708438"/>
            <a:ext cx="2232844" cy="2232844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DE2374E0-40B0-BBF3-9BF2-215A8151D08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16" t="7266" r="27416" b="19718"/>
          <a:stretch/>
        </p:blipFill>
        <p:spPr>
          <a:xfrm>
            <a:off x="9237867" y="916718"/>
            <a:ext cx="2482185" cy="2677214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250D2AB5-A26D-6EEF-F115-CB7614729FB6}"/>
              </a:ext>
            </a:extLst>
          </p:cNvPr>
          <p:cNvSpPr/>
          <p:nvPr/>
        </p:nvSpPr>
        <p:spPr>
          <a:xfrm>
            <a:off x="10940889" y="5653547"/>
            <a:ext cx="1182283" cy="118228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BEB7D418-4D2B-2C40-A9A1-7A46D70E5B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77" y="1098267"/>
            <a:ext cx="2232845" cy="223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831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4452423-19CC-B69F-92CE-689AE22DDD5E}"/>
              </a:ext>
            </a:extLst>
          </p:cNvPr>
          <p:cNvSpPr/>
          <p:nvPr/>
        </p:nvSpPr>
        <p:spPr>
          <a:xfrm>
            <a:off x="363794" y="245806"/>
            <a:ext cx="11572567" cy="634180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5732A6-079F-F524-6E72-8C6312AB5E00}"/>
              </a:ext>
            </a:extLst>
          </p:cNvPr>
          <p:cNvSpPr txBox="1"/>
          <p:nvPr/>
        </p:nvSpPr>
        <p:spPr>
          <a:xfrm>
            <a:off x="442451" y="27038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jf open 粉圓 2.0" panose="020B0000000000000000" pitchFamily="34" charset="-120"/>
                <a:ea typeface="jf open 粉圓 2.0" panose="020B0000000000000000" pitchFamily="34" charset="-120"/>
              </a:rPr>
              <a:t>時程表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B66A18D-6B30-0218-986F-700246CC33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581278"/>
              </p:ext>
            </p:extLst>
          </p:nvPr>
        </p:nvGraphicFramePr>
        <p:xfrm>
          <a:off x="1470332" y="1366018"/>
          <a:ext cx="8959468" cy="41259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9924">
                  <a:extLst>
                    <a:ext uri="{9D8B030D-6E8A-4147-A177-3AD203B41FA5}">
                      <a16:colId xmlns:a16="http://schemas.microsoft.com/office/drawing/2014/main" val="4188004010"/>
                    </a:ext>
                  </a:extLst>
                </a:gridCol>
                <a:gridCol w="1279924">
                  <a:extLst>
                    <a:ext uri="{9D8B030D-6E8A-4147-A177-3AD203B41FA5}">
                      <a16:colId xmlns:a16="http://schemas.microsoft.com/office/drawing/2014/main" val="1950930267"/>
                    </a:ext>
                  </a:extLst>
                </a:gridCol>
                <a:gridCol w="1279924">
                  <a:extLst>
                    <a:ext uri="{9D8B030D-6E8A-4147-A177-3AD203B41FA5}">
                      <a16:colId xmlns:a16="http://schemas.microsoft.com/office/drawing/2014/main" val="3878847780"/>
                    </a:ext>
                  </a:extLst>
                </a:gridCol>
                <a:gridCol w="1279924">
                  <a:extLst>
                    <a:ext uri="{9D8B030D-6E8A-4147-A177-3AD203B41FA5}">
                      <a16:colId xmlns:a16="http://schemas.microsoft.com/office/drawing/2014/main" val="4237250406"/>
                    </a:ext>
                  </a:extLst>
                </a:gridCol>
                <a:gridCol w="1279924">
                  <a:extLst>
                    <a:ext uri="{9D8B030D-6E8A-4147-A177-3AD203B41FA5}">
                      <a16:colId xmlns:a16="http://schemas.microsoft.com/office/drawing/2014/main" val="2613703011"/>
                    </a:ext>
                  </a:extLst>
                </a:gridCol>
                <a:gridCol w="1279924">
                  <a:extLst>
                    <a:ext uri="{9D8B030D-6E8A-4147-A177-3AD203B41FA5}">
                      <a16:colId xmlns:a16="http://schemas.microsoft.com/office/drawing/2014/main" val="1876742962"/>
                    </a:ext>
                  </a:extLst>
                </a:gridCol>
                <a:gridCol w="1279924">
                  <a:extLst>
                    <a:ext uri="{9D8B030D-6E8A-4147-A177-3AD203B41FA5}">
                      <a16:colId xmlns:a16="http://schemas.microsoft.com/office/drawing/2014/main" val="1815402856"/>
                    </a:ext>
                  </a:extLst>
                </a:gridCol>
              </a:tblGrid>
              <a:tr h="37864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dirty="0">
                          <a:effectLst/>
                          <a:latin typeface="jf open 粉圓 2.0" panose="020B0000000000000000" pitchFamily="34" charset="-120"/>
                          <a:ea typeface="jf open 粉圓 2.0" panose="020B0000000000000000" pitchFamily="34" charset="-120"/>
                        </a:rPr>
                        <a:t>12</a:t>
                      </a:r>
                      <a:r>
                        <a:rPr lang="zh-TW" altLang="en-US" sz="1600" u="none" strike="noStrike" dirty="0">
                          <a:effectLst/>
                          <a:latin typeface="jf open 粉圓 2.0" panose="020B0000000000000000" pitchFamily="34" charset="-120"/>
                          <a:ea typeface="jf open 粉圓 2.0" panose="020B0000000000000000" pitchFamily="34" charset="-120"/>
                        </a:rPr>
                        <a:t>月</a:t>
                      </a:r>
                      <a:r>
                        <a:rPr lang="en-US" altLang="zh-TW" sz="1600" u="none" strike="noStrike" dirty="0">
                          <a:effectLst/>
                          <a:latin typeface="jf open 粉圓 2.0" panose="020B0000000000000000" pitchFamily="34" charset="-120"/>
                          <a:ea typeface="jf open 粉圓 2.0" panose="020B0000000000000000" pitchFamily="34" charset="-120"/>
                        </a:rPr>
                        <a:t>12</a:t>
                      </a:r>
                      <a:r>
                        <a:rPr lang="zh-TW" altLang="en-US" sz="1600" u="none" strike="noStrike" dirty="0">
                          <a:effectLst/>
                          <a:latin typeface="jf open 粉圓 2.0" panose="020B0000000000000000" pitchFamily="34" charset="-120"/>
                          <a:ea typeface="jf open 粉圓 2.0" panose="020B0000000000000000" pitchFamily="34" charset="-120"/>
                        </a:rPr>
                        <a:t>日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jf open 粉圓 2.0" panose="020B0000000000000000" pitchFamily="34" charset="-120"/>
                        <a:ea typeface="jf open 粉圓 2.0" panose="020B0000000000000000" pitchFamily="34" charset="-120"/>
                      </a:endParaRPr>
                    </a:p>
                  </a:txBody>
                  <a:tcPr marL="8042" marR="8042" marT="804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dirty="0">
                          <a:effectLst/>
                          <a:latin typeface="jf open 粉圓 2.0" panose="020B0000000000000000" pitchFamily="34" charset="-120"/>
                          <a:ea typeface="jf open 粉圓 2.0" panose="020B0000000000000000" pitchFamily="34" charset="-120"/>
                        </a:rPr>
                        <a:t>12</a:t>
                      </a:r>
                      <a:r>
                        <a:rPr lang="zh-TW" altLang="en-US" sz="1600" u="none" strike="noStrike" dirty="0">
                          <a:effectLst/>
                          <a:latin typeface="jf open 粉圓 2.0" panose="020B0000000000000000" pitchFamily="34" charset="-120"/>
                          <a:ea typeface="jf open 粉圓 2.0" panose="020B0000000000000000" pitchFamily="34" charset="-120"/>
                        </a:rPr>
                        <a:t>月</a:t>
                      </a:r>
                      <a:r>
                        <a:rPr lang="en-US" altLang="zh-TW" sz="1600" u="none" strike="noStrike" dirty="0">
                          <a:effectLst/>
                          <a:latin typeface="jf open 粉圓 2.0" panose="020B0000000000000000" pitchFamily="34" charset="-120"/>
                          <a:ea typeface="jf open 粉圓 2.0" panose="020B0000000000000000" pitchFamily="34" charset="-120"/>
                        </a:rPr>
                        <a:t>13</a:t>
                      </a:r>
                      <a:r>
                        <a:rPr lang="zh-TW" altLang="en-US" sz="1600" u="none" strike="noStrike" dirty="0">
                          <a:effectLst/>
                          <a:latin typeface="jf open 粉圓 2.0" panose="020B0000000000000000" pitchFamily="34" charset="-120"/>
                          <a:ea typeface="jf open 粉圓 2.0" panose="020B0000000000000000" pitchFamily="34" charset="-120"/>
                        </a:rPr>
                        <a:t>日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jf open 粉圓 2.0" panose="020B0000000000000000" pitchFamily="34" charset="-120"/>
                        <a:ea typeface="jf open 粉圓 2.0" panose="020B0000000000000000" pitchFamily="34" charset="-120"/>
                      </a:endParaRPr>
                    </a:p>
                  </a:txBody>
                  <a:tcPr marL="8042" marR="8042" marT="804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dirty="0">
                          <a:effectLst/>
                          <a:latin typeface="jf open 粉圓 2.0" panose="020B0000000000000000" pitchFamily="34" charset="-120"/>
                          <a:ea typeface="jf open 粉圓 2.0" panose="020B0000000000000000" pitchFamily="34" charset="-120"/>
                        </a:rPr>
                        <a:t>12</a:t>
                      </a:r>
                      <a:r>
                        <a:rPr lang="zh-TW" altLang="en-US" sz="1600" u="none" strike="noStrike" dirty="0">
                          <a:effectLst/>
                          <a:latin typeface="jf open 粉圓 2.0" panose="020B0000000000000000" pitchFamily="34" charset="-120"/>
                          <a:ea typeface="jf open 粉圓 2.0" panose="020B0000000000000000" pitchFamily="34" charset="-120"/>
                        </a:rPr>
                        <a:t>月</a:t>
                      </a:r>
                      <a:r>
                        <a:rPr lang="en-US" altLang="zh-TW" sz="1600" u="none" strike="noStrike" dirty="0">
                          <a:effectLst/>
                          <a:latin typeface="jf open 粉圓 2.0" panose="020B0000000000000000" pitchFamily="34" charset="-120"/>
                          <a:ea typeface="jf open 粉圓 2.0" panose="020B0000000000000000" pitchFamily="34" charset="-120"/>
                        </a:rPr>
                        <a:t>14</a:t>
                      </a:r>
                      <a:r>
                        <a:rPr lang="zh-TW" altLang="en-US" sz="1600" u="none" strike="noStrike" dirty="0">
                          <a:effectLst/>
                          <a:latin typeface="jf open 粉圓 2.0" panose="020B0000000000000000" pitchFamily="34" charset="-120"/>
                          <a:ea typeface="jf open 粉圓 2.0" panose="020B0000000000000000" pitchFamily="34" charset="-120"/>
                        </a:rPr>
                        <a:t>日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jf open 粉圓 2.0" panose="020B0000000000000000" pitchFamily="34" charset="-120"/>
                        <a:ea typeface="jf open 粉圓 2.0" panose="020B0000000000000000" pitchFamily="34" charset="-120"/>
                      </a:endParaRPr>
                    </a:p>
                  </a:txBody>
                  <a:tcPr marL="8042" marR="8042" marT="804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dirty="0">
                          <a:effectLst/>
                          <a:latin typeface="jf open 粉圓 2.0" panose="020B0000000000000000" pitchFamily="34" charset="-120"/>
                          <a:ea typeface="jf open 粉圓 2.0" panose="020B0000000000000000" pitchFamily="34" charset="-120"/>
                        </a:rPr>
                        <a:t>12</a:t>
                      </a:r>
                      <a:r>
                        <a:rPr lang="zh-TW" altLang="en-US" sz="1600" u="none" strike="noStrike" dirty="0">
                          <a:effectLst/>
                          <a:latin typeface="jf open 粉圓 2.0" panose="020B0000000000000000" pitchFamily="34" charset="-120"/>
                          <a:ea typeface="jf open 粉圓 2.0" panose="020B0000000000000000" pitchFamily="34" charset="-120"/>
                        </a:rPr>
                        <a:t>月</a:t>
                      </a:r>
                      <a:r>
                        <a:rPr lang="en-US" altLang="zh-TW" sz="1600" u="none" strike="noStrike" dirty="0">
                          <a:effectLst/>
                          <a:latin typeface="jf open 粉圓 2.0" panose="020B0000000000000000" pitchFamily="34" charset="-120"/>
                          <a:ea typeface="jf open 粉圓 2.0" panose="020B0000000000000000" pitchFamily="34" charset="-120"/>
                        </a:rPr>
                        <a:t>15</a:t>
                      </a:r>
                      <a:r>
                        <a:rPr lang="zh-TW" altLang="en-US" sz="1600" u="none" strike="noStrike" dirty="0">
                          <a:effectLst/>
                          <a:latin typeface="jf open 粉圓 2.0" panose="020B0000000000000000" pitchFamily="34" charset="-120"/>
                          <a:ea typeface="jf open 粉圓 2.0" panose="020B0000000000000000" pitchFamily="34" charset="-120"/>
                        </a:rPr>
                        <a:t>日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jf open 粉圓 2.0" panose="020B0000000000000000" pitchFamily="34" charset="-120"/>
                        <a:ea typeface="jf open 粉圓 2.0" panose="020B0000000000000000" pitchFamily="34" charset="-120"/>
                      </a:endParaRPr>
                    </a:p>
                  </a:txBody>
                  <a:tcPr marL="8042" marR="8042" marT="804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dirty="0">
                          <a:effectLst/>
                          <a:latin typeface="jf open 粉圓 2.0" panose="020B0000000000000000" pitchFamily="34" charset="-120"/>
                          <a:ea typeface="jf open 粉圓 2.0" panose="020B0000000000000000" pitchFamily="34" charset="-120"/>
                        </a:rPr>
                        <a:t>12</a:t>
                      </a:r>
                      <a:r>
                        <a:rPr lang="zh-TW" altLang="en-US" sz="1600" u="none" strike="noStrike" dirty="0">
                          <a:effectLst/>
                          <a:latin typeface="jf open 粉圓 2.0" panose="020B0000000000000000" pitchFamily="34" charset="-120"/>
                          <a:ea typeface="jf open 粉圓 2.0" panose="020B0000000000000000" pitchFamily="34" charset="-120"/>
                        </a:rPr>
                        <a:t>月</a:t>
                      </a:r>
                      <a:r>
                        <a:rPr lang="en-US" altLang="zh-TW" sz="1600" u="none" strike="noStrike" dirty="0">
                          <a:effectLst/>
                          <a:latin typeface="jf open 粉圓 2.0" panose="020B0000000000000000" pitchFamily="34" charset="-120"/>
                          <a:ea typeface="jf open 粉圓 2.0" panose="020B0000000000000000" pitchFamily="34" charset="-120"/>
                        </a:rPr>
                        <a:t>16</a:t>
                      </a:r>
                      <a:r>
                        <a:rPr lang="zh-TW" altLang="en-US" sz="1600" u="none" strike="noStrike" dirty="0">
                          <a:effectLst/>
                          <a:latin typeface="jf open 粉圓 2.0" panose="020B0000000000000000" pitchFamily="34" charset="-120"/>
                          <a:ea typeface="jf open 粉圓 2.0" panose="020B0000000000000000" pitchFamily="34" charset="-120"/>
                        </a:rPr>
                        <a:t>日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jf open 粉圓 2.0" panose="020B0000000000000000" pitchFamily="34" charset="-120"/>
                        <a:ea typeface="jf open 粉圓 2.0" panose="020B0000000000000000" pitchFamily="34" charset="-120"/>
                      </a:endParaRPr>
                    </a:p>
                  </a:txBody>
                  <a:tcPr marL="8042" marR="8042" marT="804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dirty="0">
                          <a:effectLst/>
                          <a:latin typeface="jf open 粉圓 2.0" panose="020B0000000000000000" pitchFamily="34" charset="-120"/>
                          <a:ea typeface="jf open 粉圓 2.0" panose="020B0000000000000000" pitchFamily="34" charset="-120"/>
                        </a:rPr>
                        <a:t>12</a:t>
                      </a:r>
                      <a:r>
                        <a:rPr lang="zh-TW" altLang="en-US" sz="1600" u="none" strike="noStrike" dirty="0">
                          <a:effectLst/>
                          <a:latin typeface="jf open 粉圓 2.0" panose="020B0000000000000000" pitchFamily="34" charset="-120"/>
                          <a:ea typeface="jf open 粉圓 2.0" panose="020B0000000000000000" pitchFamily="34" charset="-120"/>
                        </a:rPr>
                        <a:t>月</a:t>
                      </a:r>
                      <a:r>
                        <a:rPr lang="en-US" altLang="zh-TW" sz="1600" u="none" strike="noStrike" dirty="0">
                          <a:effectLst/>
                          <a:latin typeface="jf open 粉圓 2.0" panose="020B0000000000000000" pitchFamily="34" charset="-120"/>
                          <a:ea typeface="jf open 粉圓 2.0" panose="020B0000000000000000" pitchFamily="34" charset="-120"/>
                        </a:rPr>
                        <a:t>17</a:t>
                      </a:r>
                      <a:r>
                        <a:rPr lang="zh-TW" altLang="en-US" sz="1600" u="none" strike="noStrike" dirty="0">
                          <a:effectLst/>
                          <a:latin typeface="jf open 粉圓 2.0" panose="020B0000000000000000" pitchFamily="34" charset="-120"/>
                          <a:ea typeface="jf open 粉圓 2.0" panose="020B0000000000000000" pitchFamily="34" charset="-120"/>
                        </a:rPr>
                        <a:t>日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jf open 粉圓 2.0" panose="020B0000000000000000" pitchFamily="34" charset="-120"/>
                        <a:ea typeface="jf open 粉圓 2.0" panose="020B0000000000000000" pitchFamily="34" charset="-120"/>
                      </a:endParaRPr>
                    </a:p>
                  </a:txBody>
                  <a:tcPr marL="8042" marR="8042" marT="804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dirty="0">
                          <a:effectLst/>
                          <a:latin typeface="jf open 粉圓 2.0" panose="020B0000000000000000" pitchFamily="34" charset="-120"/>
                          <a:ea typeface="jf open 粉圓 2.0" panose="020B0000000000000000" pitchFamily="34" charset="-120"/>
                        </a:rPr>
                        <a:t>12</a:t>
                      </a:r>
                      <a:r>
                        <a:rPr lang="zh-TW" altLang="en-US" sz="1600" u="none" strike="noStrike" dirty="0">
                          <a:effectLst/>
                          <a:latin typeface="jf open 粉圓 2.0" panose="020B0000000000000000" pitchFamily="34" charset="-120"/>
                          <a:ea typeface="jf open 粉圓 2.0" panose="020B0000000000000000" pitchFamily="34" charset="-120"/>
                        </a:rPr>
                        <a:t>月</a:t>
                      </a:r>
                      <a:r>
                        <a:rPr lang="en-US" altLang="zh-TW" sz="1600" u="none" strike="noStrike" dirty="0">
                          <a:effectLst/>
                          <a:latin typeface="jf open 粉圓 2.0" panose="020B0000000000000000" pitchFamily="34" charset="-120"/>
                          <a:ea typeface="jf open 粉圓 2.0" panose="020B0000000000000000" pitchFamily="34" charset="-120"/>
                        </a:rPr>
                        <a:t>18</a:t>
                      </a:r>
                      <a:r>
                        <a:rPr lang="zh-TW" altLang="en-US" sz="1600" u="none" strike="noStrike" dirty="0">
                          <a:effectLst/>
                          <a:latin typeface="jf open 粉圓 2.0" panose="020B0000000000000000" pitchFamily="34" charset="-120"/>
                          <a:ea typeface="jf open 粉圓 2.0" panose="020B0000000000000000" pitchFamily="34" charset="-120"/>
                        </a:rPr>
                        <a:t>日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jf open 粉圓 2.0" panose="020B0000000000000000" pitchFamily="34" charset="-120"/>
                        <a:ea typeface="jf open 粉圓 2.0" panose="020B0000000000000000" pitchFamily="34" charset="-120"/>
                      </a:endParaRPr>
                    </a:p>
                  </a:txBody>
                  <a:tcPr marL="8042" marR="8042" marT="8042" marB="0" anchor="ctr"/>
                </a:tc>
                <a:extLst>
                  <a:ext uri="{0D108BD9-81ED-4DB2-BD59-A6C34878D82A}">
                    <a16:rowId xmlns:a16="http://schemas.microsoft.com/office/drawing/2014/main" val="3722851671"/>
                  </a:ext>
                </a:extLst>
              </a:tr>
              <a:tr h="652843">
                <a:tc>
                  <a:txBody>
                    <a:bodyPr/>
                    <a:lstStyle/>
                    <a:p>
                      <a:pPr algn="ctr" fontAlgn="b"/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jf open 粉圓 2.0" panose="020B0000000000000000" pitchFamily="34" charset="-120"/>
                        <a:ea typeface="jf open 粉圓 2.0" panose="020B0000000000000000" pitchFamily="34" charset="-120"/>
                      </a:endParaRPr>
                    </a:p>
                  </a:txBody>
                  <a:tcPr marL="8042" marR="8042" marT="8042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jf open 粉圓 2.0" panose="020B0000000000000000" pitchFamily="34" charset="-120"/>
                        <a:ea typeface="jf open 粉圓 2.0" panose="020B0000000000000000" pitchFamily="34" charset="-120"/>
                      </a:endParaRPr>
                    </a:p>
                  </a:txBody>
                  <a:tcPr marL="8042" marR="8042" marT="8042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jf open 粉圓 2.0" panose="020B0000000000000000" pitchFamily="34" charset="-120"/>
                        <a:ea typeface="jf open 粉圓 2.0" panose="020B0000000000000000" pitchFamily="34" charset="-120"/>
                      </a:endParaRPr>
                    </a:p>
                  </a:txBody>
                  <a:tcPr marL="8042" marR="8042" marT="8042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jf open 粉圓 2.0" panose="020B0000000000000000" pitchFamily="34" charset="-120"/>
                        <a:ea typeface="jf open 粉圓 2.0" panose="020B0000000000000000" pitchFamily="34" charset="-120"/>
                      </a:endParaRPr>
                    </a:p>
                  </a:txBody>
                  <a:tcPr marL="8042" marR="8042" marT="8042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jf open 粉圓 2.0" panose="020B0000000000000000" pitchFamily="34" charset="-120"/>
                        <a:ea typeface="jf open 粉圓 2.0" panose="020B0000000000000000" pitchFamily="34" charset="-120"/>
                      </a:endParaRPr>
                    </a:p>
                  </a:txBody>
                  <a:tcPr marL="8042" marR="8042" marT="8042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jf open 粉圓 2.0" panose="020B0000000000000000" pitchFamily="34" charset="-120"/>
                        <a:ea typeface="jf open 粉圓 2.0" panose="020B0000000000000000" pitchFamily="34" charset="-120"/>
                      </a:endParaRPr>
                    </a:p>
                  </a:txBody>
                  <a:tcPr marL="8042" marR="8042" marT="8042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jf open 粉圓 2.0" panose="020B0000000000000000" pitchFamily="34" charset="-120"/>
                        <a:ea typeface="jf open 粉圓 2.0" panose="020B0000000000000000" pitchFamily="34" charset="-120"/>
                      </a:endParaRPr>
                    </a:p>
                  </a:txBody>
                  <a:tcPr marL="8042" marR="8042" marT="8042" marB="0" anchor="ctr"/>
                </a:tc>
                <a:extLst>
                  <a:ext uri="{0D108BD9-81ED-4DB2-BD59-A6C34878D82A}">
                    <a16:rowId xmlns:a16="http://schemas.microsoft.com/office/drawing/2014/main" val="1664449590"/>
                  </a:ext>
                </a:extLst>
              </a:tr>
              <a:tr h="37864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  <a:latin typeface="jf open 粉圓 2.0" panose="020B0000000000000000" pitchFamily="34" charset="-120"/>
                          <a:ea typeface="jf open 粉圓 2.0" panose="020B0000000000000000" pitchFamily="34" charset="-120"/>
                        </a:rPr>
                        <a:t>12</a:t>
                      </a:r>
                      <a:r>
                        <a:rPr lang="zh-TW" altLang="en-US" sz="1600" u="none" strike="noStrike">
                          <a:effectLst/>
                          <a:latin typeface="jf open 粉圓 2.0" panose="020B0000000000000000" pitchFamily="34" charset="-120"/>
                          <a:ea typeface="jf open 粉圓 2.0" panose="020B0000000000000000" pitchFamily="34" charset="-120"/>
                        </a:rPr>
                        <a:t>月</a:t>
                      </a:r>
                      <a:r>
                        <a:rPr lang="en-US" altLang="zh-TW" sz="1600" u="none" strike="noStrike">
                          <a:effectLst/>
                          <a:latin typeface="jf open 粉圓 2.0" panose="020B0000000000000000" pitchFamily="34" charset="-120"/>
                          <a:ea typeface="jf open 粉圓 2.0" panose="020B0000000000000000" pitchFamily="34" charset="-120"/>
                        </a:rPr>
                        <a:t>19</a:t>
                      </a:r>
                      <a:r>
                        <a:rPr lang="zh-TW" altLang="en-US" sz="1600" u="none" strike="noStrike">
                          <a:effectLst/>
                          <a:latin typeface="jf open 粉圓 2.0" panose="020B0000000000000000" pitchFamily="34" charset="-120"/>
                          <a:ea typeface="jf open 粉圓 2.0" panose="020B0000000000000000" pitchFamily="34" charset="-120"/>
                        </a:rPr>
                        <a:t>日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jf open 粉圓 2.0" panose="020B0000000000000000" pitchFamily="34" charset="-120"/>
                        <a:ea typeface="jf open 粉圓 2.0" panose="020B0000000000000000" pitchFamily="34" charset="-120"/>
                      </a:endParaRPr>
                    </a:p>
                  </a:txBody>
                  <a:tcPr marL="8042" marR="8042" marT="804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dirty="0">
                          <a:effectLst/>
                          <a:latin typeface="jf open 粉圓 2.0" panose="020B0000000000000000" pitchFamily="34" charset="-120"/>
                          <a:ea typeface="jf open 粉圓 2.0" panose="020B0000000000000000" pitchFamily="34" charset="-120"/>
                        </a:rPr>
                        <a:t>12</a:t>
                      </a:r>
                      <a:r>
                        <a:rPr lang="zh-TW" altLang="en-US" sz="1600" u="none" strike="noStrike" dirty="0">
                          <a:effectLst/>
                          <a:latin typeface="jf open 粉圓 2.0" panose="020B0000000000000000" pitchFamily="34" charset="-120"/>
                          <a:ea typeface="jf open 粉圓 2.0" panose="020B0000000000000000" pitchFamily="34" charset="-120"/>
                        </a:rPr>
                        <a:t>月</a:t>
                      </a:r>
                      <a:r>
                        <a:rPr lang="en-US" altLang="zh-TW" sz="1600" u="none" strike="noStrike" dirty="0">
                          <a:effectLst/>
                          <a:latin typeface="jf open 粉圓 2.0" panose="020B0000000000000000" pitchFamily="34" charset="-120"/>
                          <a:ea typeface="jf open 粉圓 2.0" panose="020B0000000000000000" pitchFamily="34" charset="-120"/>
                        </a:rPr>
                        <a:t>20</a:t>
                      </a:r>
                      <a:r>
                        <a:rPr lang="zh-TW" altLang="en-US" sz="1600" u="none" strike="noStrike" dirty="0">
                          <a:effectLst/>
                          <a:latin typeface="jf open 粉圓 2.0" panose="020B0000000000000000" pitchFamily="34" charset="-120"/>
                          <a:ea typeface="jf open 粉圓 2.0" panose="020B0000000000000000" pitchFamily="34" charset="-120"/>
                        </a:rPr>
                        <a:t>日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jf open 粉圓 2.0" panose="020B0000000000000000" pitchFamily="34" charset="-120"/>
                        <a:ea typeface="jf open 粉圓 2.0" panose="020B0000000000000000" pitchFamily="34" charset="-120"/>
                      </a:endParaRPr>
                    </a:p>
                  </a:txBody>
                  <a:tcPr marL="8042" marR="8042" marT="804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  <a:latin typeface="jf open 粉圓 2.0" panose="020B0000000000000000" pitchFamily="34" charset="-120"/>
                          <a:ea typeface="jf open 粉圓 2.0" panose="020B0000000000000000" pitchFamily="34" charset="-120"/>
                        </a:rPr>
                        <a:t>12</a:t>
                      </a:r>
                      <a:r>
                        <a:rPr lang="zh-TW" altLang="en-US" sz="1600" u="none" strike="noStrike">
                          <a:effectLst/>
                          <a:latin typeface="jf open 粉圓 2.0" panose="020B0000000000000000" pitchFamily="34" charset="-120"/>
                          <a:ea typeface="jf open 粉圓 2.0" panose="020B0000000000000000" pitchFamily="34" charset="-120"/>
                        </a:rPr>
                        <a:t>月</a:t>
                      </a:r>
                      <a:r>
                        <a:rPr lang="en-US" altLang="zh-TW" sz="1600" u="none" strike="noStrike">
                          <a:effectLst/>
                          <a:latin typeface="jf open 粉圓 2.0" panose="020B0000000000000000" pitchFamily="34" charset="-120"/>
                          <a:ea typeface="jf open 粉圓 2.0" panose="020B0000000000000000" pitchFamily="34" charset="-120"/>
                        </a:rPr>
                        <a:t>21</a:t>
                      </a:r>
                      <a:r>
                        <a:rPr lang="zh-TW" altLang="en-US" sz="1600" u="none" strike="noStrike">
                          <a:effectLst/>
                          <a:latin typeface="jf open 粉圓 2.0" panose="020B0000000000000000" pitchFamily="34" charset="-120"/>
                          <a:ea typeface="jf open 粉圓 2.0" panose="020B0000000000000000" pitchFamily="34" charset="-120"/>
                        </a:rPr>
                        <a:t>日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jf open 粉圓 2.0" panose="020B0000000000000000" pitchFamily="34" charset="-120"/>
                        <a:ea typeface="jf open 粉圓 2.0" panose="020B0000000000000000" pitchFamily="34" charset="-120"/>
                      </a:endParaRPr>
                    </a:p>
                  </a:txBody>
                  <a:tcPr marL="8042" marR="8042" marT="804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  <a:latin typeface="jf open 粉圓 2.0" panose="020B0000000000000000" pitchFamily="34" charset="-120"/>
                          <a:ea typeface="jf open 粉圓 2.0" panose="020B0000000000000000" pitchFamily="34" charset="-120"/>
                        </a:rPr>
                        <a:t>12</a:t>
                      </a:r>
                      <a:r>
                        <a:rPr lang="zh-TW" altLang="en-US" sz="1600" u="none" strike="noStrike">
                          <a:effectLst/>
                          <a:latin typeface="jf open 粉圓 2.0" panose="020B0000000000000000" pitchFamily="34" charset="-120"/>
                          <a:ea typeface="jf open 粉圓 2.0" panose="020B0000000000000000" pitchFamily="34" charset="-120"/>
                        </a:rPr>
                        <a:t>月</a:t>
                      </a:r>
                      <a:r>
                        <a:rPr lang="en-US" altLang="zh-TW" sz="1600" u="none" strike="noStrike">
                          <a:effectLst/>
                          <a:latin typeface="jf open 粉圓 2.0" panose="020B0000000000000000" pitchFamily="34" charset="-120"/>
                          <a:ea typeface="jf open 粉圓 2.0" panose="020B0000000000000000" pitchFamily="34" charset="-120"/>
                        </a:rPr>
                        <a:t>22</a:t>
                      </a:r>
                      <a:r>
                        <a:rPr lang="zh-TW" altLang="en-US" sz="1600" u="none" strike="noStrike">
                          <a:effectLst/>
                          <a:latin typeface="jf open 粉圓 2.0" panose="020B0000000000000000" pitchFamily="34" charset="-120"/>
                          <a:ea typeface="jf open 粉圓 2.0" panose="020B0000000000000000" pitchFamily="34" charset="-120"/>
                        </a:rPr>
                        <a:t>日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jf open 粉圓 2.0" panose="020B0000000000000000" pitchFamily="34" charset="-120"/>
                        <a:ea typeface="jf open 粉圓 2.0" panose="020B0000000000000000" pitchFamily="34" charset="-120"/>
                      </a:endParaRPr>
                    </a:p>
                  </a:txBody>
                  <a:tcPr marL="8042" marR="8042" marT="804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  <a:latin typeface="jf open 粉圓 2.0" panose="020B0000000000000000" pitchFamily="34" charset="-120"/>
                          <a:ea typeface="jf open 粉圓 2.0" panose="020B0000000000000000" pitchFamily="34" charset="-120"/>
                        </a:rPr>
                        <a:t>12</a:t>
                      </a:r>
                      <a:r>
                        <a:rPr lang="zh-TW" altLang="en-US" sz="1600" u="none" strike="noStrike">
                          <a:effectLst/>
                          <a:latin typeface="jf open 粉圓 2.0" panose="020B0000000000000000" pitchFamily="34" charset="-120"/>
                          <a:ea typeface="jf open 粉圓 2.0" panose="020B0000000000000000" pitchFamily="34" charset="-120"/>
                        </a:rPr>
                        <a:t>月</a:t>
                      </a:r>
                      <a:r>
                        <a:rPr lang="en-US" altLang="zh-TW" sz="1600" u="none" strike="noStrike">
                          <a:effectLst/>
                          <a:latin typeface="jf open 粉圓 2.0" panose="020B0000000000000000" pitchFamily="34" charset="-120"/>
                          <a:ea typeface="jf open 粉圓 2.0" panose="020B0000000000000000" pitchFamily="34" charset="-120"/>
                        </a:rPr>
                        <a:t>23</a:t>
                      </a:r>
                      <a:r>
                        <a:rPr lang="zh-TW" altLang="en-US" sz="1600" u="none" strike="noStrike">
                          <a:effectLst/>
                          <a:latin typeface="jf open 粉圓 2.0" panose="020B0000000000000000" pitchFamily="34" charset="-120"/>
                          <a:ea typeface="jf open 粉圓 2.0" panose="020B0000000000000000" pitchFamily="34" charset="-120"/>
                        </a:rPr>
                        <a:t>日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jf open 粉圓 2.0" panose="020B0000000000000000" pitchFamily="34" charset="-120"/>
                        <a:ea typeface="jf open 粉圓 2.0" panose="020B0000000000000000" pitchFamily="34" charset="-120"/>
                      </a:endParaRPr>
                    </a:p>
                  </a:txBody>
                  <a:tcPr marL="8042" marR="8042" marT="804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  <a:latin typeface="jf open 粉圓 2.0" panose="020B0000000000000000" pitchFamily="34" charset="-120"/>
                          <a:ea typeface="jf open 粉圓 2.0" panose="020B0000000000000000" pitchFamily="34" charset="-120"/>
                        </a:rPr>
                        <a:t>12</a:t>
                      </a:r>
                      <a:r>
                        <a:rPr lang="zh-TW" altLang="en-US" sz="1600" u="none" strike="noStrike">
                          <a:effectLst/>
                          <a:latin typeface="jf open 粉圓 2.0" panose="020B0000000000000000" pitchFamily="34" charset="-120"/>
                          <a:ea typeface="jf open 粉圓 2.0" panose="020B0000000000000000" pitchFamily="34" charset="-120"/>
                        </a:rPr>
                        <a:t>月</a:t>
                      </a:r>
                      <a:r>
                        <a:rPr lang="en-US" altLang="zh-TW" sz="1600" u="none" strike="noStrike">
                          <a:effectLst/>
                          <a:latin typeface="jf open 粉圓 2.0" panose="020B0000000000000000" pitchFamily="34" charset="-120"/>
                          <a:ea typeface="jf open 粉圓 2.0" panose="020B0000000000000000" pitchFamily="34" charset="-120"/>
                        </a:rPr>
                        <a:t>24</a:t>
                      </a:r>
                      <a:r>
                        <a:rPr lang="zh-TW" altLang="en-US" sz="1600" u="none" strike="noStrike">
                          <a:effectLst/>
                          <a:latin typeface="jf open 粉圓 2.0" panose="020B0000000000000000" pitchFamily="34" charset="-120"/>
                          <a:ea typeface="jf open 粉圓 2.0" panose="020B0000000000000000" pitchFamily="34" charset="-120"/>
                        </a:rPr>
                        <a:t>日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jf open 粉圓 2.0" panose="020B0000000000000000" pitchFamily="34" charset="-120"/>
                        <a:ea typeface="jf open 粉圓 2.0" panose="020B0000000000000000" pitchFamily="34" charset="-120"/>
                      </a:endParaRPr>
                    </a:p>
                  </a:txBody>
                  <a:tcPr marL="8042" marR="8042" marT="804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  <a:latin typeface="jf open 粉圓 2.0" panose="020B0000000000000000" pitchFamily="34" charset="-120"/>
                          <a:ea typeface="jf open 粉圓 2.0" panose="020B0000000000000000" pitchFamily="34" charset="-120"/>
                        </a:rPr>
                        <a:t>12</a:t>
                      </a:r>
                      <a:r>
                        <a:rPr lang="zh-TW" altLang="en-US" sz="1600" u="none" strike="noStrike">
                          <a:effectLst/>
                          <a:latin typeface="jf open 粉圓 2.0" panose="020B0000000000000000" pitchFamily="34" charset="-120"/>
                          <a:ea typeface="jf open 粉圓 2.0" panose="020B0000000000000000" pitchFamily="34" charset="-120"/>
                        </a:rPr>
                        <a:t>月</a:t>
                      </a:r>
                      <a:r>
                        <a:rPr lang="en-US" altLang="zh-TW" sz="1600" u="none" strike="noStrike">
                          <a:effectLst/>
                          <a:latin typeface="jf open 粉圓 2.0" panose="020B0000000000000000" pitchFamily="34" charset="-120"/>
                          <a:ea typeface="jf open 粉圓 2.0" panose="020B0000000000000000" pitchFamily="34" charset="-120"/>
                        </a:rPr>
                        <a:t>25</a:t>
                      </a:r>
                      <a:r>
                        <a:rPr lang="zh-TW" altLang="en-US" sz="1600" u="none" strike="noStrike">
                          <a:effectLst/>
                          <a:latin typeface="jf open 粉圓 2.0" panose="020B0000000000000000" pitchFamily="34" charset="-120"/>
                          <a:ea typeface="jf open 粉圓 2.0" panose="020B0000000000000000" pitchFamily="34" charset="-120"/>
                        </a:rPr>
                        <a:t>日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jf open 粉圓 2.0" panose="020B0000000000000000" pitchFamily="34" charset="-120"/>
                        <a:ea typeface="jf open 粉圓 2.0" panose="020B0000000000000000" pitchFamily="34" charset="-120"/>
                      </a:endParaRPr>
                    </a:p>
                  </a:txBody>
                  <a:tcPr marL="8042" marR="8042" marT="8042" marB="0" anchor="ctr"/>
                </a:tc>
                <a:extLst>
                  <a:ext uri="{0D108BD9-81ED-4DB2-BD59-A6C34878D82A}">
                    <a16:rowId xmlns:a16="http://schemas.microsoft.com/office/drawing/2014/main" val="1361009064"/>
                  </a:ext>
                </a:extLst>
              </a:tr>
              <a:tr h="652843">
                <a:tc>
                  <a:txBody>
                    <a:bodyPr/>
                    <a:lstStyle/>
                    <a:p>
                      <a:pPr algn="ctr" fontAlgn="b"/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jf open 粉圓 2.0" panose="020B0000000000000000" pitchFamily="34" charset="-120"/>
                        <a:ea typeface="jf open 粉圓 2.0" panose="020B0000000000000000" pitchFamily="34" charset="-120"/>
                      </a:endParaRPr>
                    </a:p>
                  </a:txBody>
                  <a:tcPr marL="8042" marR="8042" marT="8042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jf open 粉圓 2.0" panose="020B0000000000000000" pitchFamily="34" charset="-120"/>
                        <a:ea typeface="jf open 粉圓 2.0" panose="020B0000000000000000" pitchFamily="34" charset="-120"/>
                      </a:endParaRPr>
                    </a:p>
                  </a:txBody>
                  <a:tcPr marL="8042" marR="8042" marT="8042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jf open 粉圓 2.0" panose="020B0000000000000000" pitchFamily="34" charset="-120"/>
                        <a:ea typeface="jf open 粉圓 2.0" panose="020B0000000000000000" pitchFamily="34" charset="-120"/>
                      </a:endParaRPr>
                    </a:p>
                  </a:txBody>
                  <a:tcPr marL="8042" marR="8042" marT="8042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jf open 粉圓 2.0" panose="020B0000000000000000" pitchFamily="34" charset="-120"/>
                        <a:ea typeface="jf open 粉圓 2.0" panose="020B0000000000000000" pitchFamily="34" charset="-120"/>
                      </a:endParaRPr>
                    </a:p>
                  </a:txBody>
                  <a:tcPr marL="8042" marR="8042" marT="8042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jf open 粉圓 2.0" panose="020B0000000000000000" pitchFamily="34" charset="-120"/>
                        <a:ea typeface="jf open 粉圓 2.0" panose="020B0000000000000000" pitchFamily="34" charset="-120"/>
                      </a:endParaRPr>
                    </a:p>
                  </a:txBody>
                  <a:tcPr marL="8042" marR="8042" marT="8042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jf open 粉圓 2.0" panose="020B0000000000000000" pitchFamily="34" charset="-120"/>
                        <a:ea typeface="jf open 粉圓 2.0" panose="020B0000000000000000" pitchFamily="34" charset="-120"/>
                      </a:endParaRPr>
                    </a:p>
                  </a:txBody>
                  <a:tcPr marL="8042" marR="8042" marT="8042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jf open 粉圓 2.0" panose="020B0000000000000000" pitchFamily="34" charset="-120"/>
                        <a:ea typeface="jf open 粉圓 2.0" panose="020B0000000000000000" pitchFamily="34" charset="-120"/>
                      </a:endParaRPr>
                    </a:p>
                  </a:txBody>
                  <a:tcPr marL="8042" marR="8042" marT="8042" marB="0" anchor="ctr"/>
                </a:tc>
                <a:extLst>
                  <a:ext uri="{0D108BD9-81ED-4DB2-BD59-A6C34878D82A}">
                    <a16:rowId xmlns:a16="http://schemas.microsoft.com/office/drawing/2014/main" val="3940215228"/>
                  </a:ext>
                </a:extLst>
              </a:tr>
              <a:tr h="37864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  <a:latin typeface="jf open 粉圓 2.0" panose="020B0000000000000000" pitchFamily="34" charset="-120"/>
                          <a:ea typeface="jf open 粉圓 2.0" panose="020B0000000000000000" pitchFamily="34" charset="-120"/>
                        </a:rPr>
                        <a:t>12</a:t>
                      </a:r>
                      <a:r>
                        <a:rPr lang="zh-TW" altLang="en-US" sz="1600" u="none" strike="noStrike">
                          <a:effectLst/>
                          <a:latin typeface="jf open 粉圓 2.0" panose="020B0000000000000000" pitchFamily="34" charset="-120"/>
                          <a:ea typeface="jf open 粉圓 2.0" panose="020B0000000000000000" pitchFamily="34" charset="-120"/>
                        </a:rPr>
                        <a:t>月</a:t>
                      </a:r>
                      <a:r>
                        <a:rPr lang="en-US" altLang="zh-TW" sz="1600" u="none" strike="noStrike">
                          <a:effectLst/>
                          <a:latin typeface="jf open 粉圓 2.0" panose="020B0000000000000000" pitchFamily="34" charset="-120"/>
                          <a:ea typeface="jf open 粉圓 2.0" panose="020B0000000000000000" pitchFamily="34" charset="-120"/>
                        </a:rPr>
                        <a:t>26</a:t>
                      </a:r>
                      <a:r>
                        <a:rPr lang="zh-TW" altLang="en-US" sz="1600" u="none" strike="noStrike">
                          <a:effectLst/>
                          <a:latin typeface="jf open 粉圓 2.0" panose="020B0000000000000000" pitchFamily="34" charset="-120"/>
                          <a:ea typeface="jf open 粉圓 2.0" panose="020B0000000000000000" pitchFamily="34" charset="-120"/>
                        </a:rPr>
                        <a:t>日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jf open 粉圓 2.0" panose="020B0000000000000000" pitchFamily="34" charset="-120"/>
                        <a:ea typeface="jf open 粉圓 2.0" panose="020B0000000000000000" pitchFamily="34" charset="-120"/>
                      </a:endParaRPr>
                    </a:p>
                  </a:txBody>
                  <a:tcPr marL="8042" marR="8042" marT="804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  <a:latin typeface="jf open 粉圓 2.0" panose="020B0000000000000000" pitchFamily="34" charset="-120"/>
                          <a:ea typeface="jf open 粉圓 2.0" panose="020B0000000000000000" pitchFamily="34" charset="-120"/>
                        </a:rPr>
                        <a:t>12</a:t>
                      </a:r>
                      <a:r>
                        <a:rPr lang="zh-TW" altLang="en-US" sz="1600" u="none" strike="noStrike">
                          <a:effectLst/>
                          <a:latin typeface="jf open 粉圓 2.0" panose="020B0000000000000000" pitchFamily="34" charset="-120"/>
                          <a:ea typeface="jf open 粉圓 2.0" panose="020B0000000000000000" pitchFamily="34" charset="-120"/>
                        </a:rPr>
                        <a:t>月</a:t>
                      </a:r>
                      <a:r>
                        <a:rPr lang="en-US" altLang="zh-TW" sz="1600" u="none" strike="noStrike">
                          <a:effectLst/>
                          <a:latin typeface="jf open 粉圓 2.0" panose="020B0000000000000000" pitchFamily="34" charset="-120"/>
                          <a:ea typeface="jf open 粉圓 2.0" panose="020B0000000000000000" pitchFamily="34" charset="-120"/>
                        </a:rPr>
                        <a:t>27</a:t>
                      </a:r>
                      <a:r>
                        <a:rPr lang="zh-TW" altLang="en-US" sz="1600" u="none" strike="noStrike">
                          <a:effectLst/>
                          <a:latin typeface="jf open 粉圓 2.0" panose="020B0000000000000000" pitchFamily="34" charset="-120"/>
                          <a:ea typeface="jf open 粉圓 2.0" panose="020B0000000000000000" pitchFamily="34" charset="-120"/>
                        </a:rPr>
                        <a:t>日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jf open 粉圓 2.0" panose="020B0000000000000000" pitchFamily="34" charset="-120"/>
                        <a:ea typeface="jf open 粉圓 2.0" panose="020B0000000000000000" pitchFamily="34" charset="-120"/>
                      </a:endParaRPr>
                    </a:p>
                  </a:txBody>
                  <a:tcPr marL="8042" marR="8042" marT="804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  <a:latin typeface="jf open 粉圓 2.0" panose="020B0000000000000000" pitchFamily="34" charset="-120"/>
                          <a:ea typeface="jf open 粉圓 2.0" panose="020B0000000000000000" pitchFamily="34" charset="-120"/>
                        </a:rPr>
                        <a:t>12</a:t>
                      </a:r>
                      <a:r>
                        <a:rPr lang="zh-TW" altLang="en-US" sz="1600" u="none" strike="noStrike">
                          <a:effectLst/>
                          <a:latin typeface="jf open 粉圓 2.0" panose="020B0000000000000000" pitchFamily="34" charset="-120"/>
                          <a:ea typeface="jf open 粉圓 2.0" panose="020B0000000000000000" pitchFamily="34" charset="-120"/>
                        </a:rPr>
                        <a:t>月</a:t>
                      </a:r>
                      <a:r>
                        <a:rPr lang="en-US" altLang="zh-TW" sz="1600" u="none" strike="noStrike">
                          <a:effectLst/>
                          <a:latin typeface="jf open 粉圓 2.0" panose="020B0000000000000000" pitchFamily="34" charset="-120"/>
                          <a:ea typeface="jf open 粉圓 2.0" panose="020B0000000000000000" pitchFamily="34" charset="-120"/>
                        </a:rPr>
                        <a:t>28</a:t>
                      </a:r>
                      <a:r>
                        <a:rPr lang="zh-TW" altLang="en-US" sz="1600" u="none" strike="noStrike">
                          <a:effectLst/>
                          <a:latin typeface="jf open 粉圓 2.0" panose="020B0000000000000000" pitchFamily="34" charset="-120"/>
                          <a:ea typeface="jf open 粉圓 2.0" panose="020B0000000000000000" pitchFamily="34" charset="-120"/>
                        </a:rPr>
                        <a:t>日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jf open 粉圓 2.0" panose="020B0000000000000000" pitchFamily="34" charset="-120"/>
                        <a:ea typeface="jf open 粉圓 2.0" panose="020B0000000000000000" pitchFamily="34" charset="-120"/>
                      </a:endParaRPr>
                    </a:p>
                  </a:txBody>
                  <a:tcPr marL="8042" marR="8042" marT="804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  <a:latin typeface="jf open 粉圓 2.0" panose="020B0000000000000000" pitchFamily="34" charset="-120"/>
                          <a:ea typeface="jf open 粉圓 2.0" panose="020B0000000000000000" pitchFamily="34" charset="-120"/>
                        </a:rPr>
                        <a:t>12</a:t>
                      </a:r>
                      <a:r>
                        <a:rPr lang="zh-TW" altLang="en-US" sz="1600" u="none" strike="noStrike">
                          <a:effectLst/>
                          <a:latin typeface="jf open 粉圓 2.0" panose="020B0000000000000000" pitchFamily="34" charset="-120"/>
                          <a:ea typeface="jf open 粉圓 2.0" panose="020B0000000000000000" pitchFamily="34" charset="-120"/>
                        </a:rPr>
                        <a:t>月</a:t>
                      </a:r>
                      <a:r>
                        <a:rPr lang="en-US" altLang="zh-TW" sz="1600" u="none" strike="noStrike">
                          <a:effectLst/>
                          <a:latin typeface="jf open 粉圓 2.0" panose="020B0000000000000000" pitchFamily="34" charset="-120"/>
                          <a:ea typeface="jf open 粉圓 2.0" panose="020B0000000000000000" pitchFamily="34" charset="-120"/>
                        </a:rPr>
                        <a:t>29</a:t>
                      </a:r>
                      <a:r>
                        <a:rPr lang="zh-TW" altLang="en-US" sz="1600" u="none" strike="noStrike">
                          <a:effectLst/>
                          <a:latin typeface="jf open 粉圓 2.0" panose="020B0000000000000000" pitchFamily="34" charset="-120"/>
                          <a:ea typeface="jf open 粉圓 2.0" panose="020B0000000000000000" pitchFamily="34" charset="-120"/>
                        </a:rPr>
                        <a:t>日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jf open 粉圓 2.0" panose="020B0000000000000000" pitchFamily="34" charset="-120"/>
                        <a:ea typeface="jf open 粉圓 2.0" panose="020B0000000000000000" pitchFamily="34" charset="-120"/>
                      </a:endParaRPr>
                    </a:p>
                  </a:txBody>
                  <a:tcPr marL="8042" marR="8042" marT="804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  <a:latin typeface="jf open 粉圓 2.0" panose="020B0000000000000000" pitchFamily="34" charset="-120"/>
                          <a:ea typeface="jf open 粉圓 2.0" panose="020B0000000000000000" pitchFamily="34" charset="-120"/>
                        </a:rPr>
                        <a:t>12</a:t>
                      </a:r>
                      <a:r>
                        <a:rPr lang="zh-TW" altLang="en-US" sz="1600" u="none" strike="noStrike">
                          <a:effectLst/>
                          <a:latin typeface="jf open 粉圓 2.0" panose="020B0000000000000000" pitchFamily="34" charset="-120"/>
                          <a:ea typeface="jf open 粉圓 2.0" panose="020B0000000000000000" pitchFamily="34" charset="-120"/>
                        </a:rPr>
                        <a:t>月</a:t>
                      </a:r>
                      <a:r>
                        <a:rPr lang="en-US" altLang="zh-TW" sz="1600" u="none" strike="noStrike">
                          <a:effectLst/>
                          <a:latin typeface="jf open 粉圓 2.0" panose="020B0000000000000000" pitchFamily="34" charset="-120"/>
                          <a:ea typeface="jf open 粉圓 2.0" panose="020B0000000000000000" pitchFamily="34" charset="-120"/>
                        </a:rPr>
                        <a:t>30</a:t>
                      </a:r>
                      <a:r>
                        <a:rPr lang="zh-TW" altLang="en-US" sz="1600" u="none" strike="noStrike">
                          <a:effectLst/>
                          <a:latin typeface="jf open 粉圓 2.0" panose="020B0000000000000000" pitchFamily="34" charset="-120"/>
                          <a:ea typeface="jf open 粉圓 2.0" panose="020B0000000000000000" pitchFamily="34" charset="-120"/>
                        </a:rPr>
                        <a:t>日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jf open 粉圓 2.0" panose="020B0000000000000000" pitchFamily="34" charset="-120"/>
                        <a:ea typeface="jf open 粉圓 2.0" panose="020B0000000000000000" pitchFamily="34" charset="-120"/>
                      </a:endParaRPr>
                    </a:p>
                  </a:txBody>
                  <a:tcPr marL="8042" marR="8042" marT="804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  <a:latin typeface="jf open 粉圓 2.0" panose="020B0000000000000000" pitchFamily="34" charset="-120"/>
                          <a:ea typeface="jf open 粉圓 2.0" panose="020B0000000000000000" pitchFamily="34" charset="-120"/>
                        </a:rPr>
                        <a:t>12</a:t>
                      </a:r>
                      <a:r>
                        <a:rPr lang="zh-TW" altLang="en-US" sz="1600" u="none" strike="noStrike">
                          <a:effectLst/>
                          <a:latin typeface="jf open 粉圓 2.0" panose="020B0000000000000000" pitchFamily="34" charset="-120"/>
                          <a:ea typeface="jf open 粉圓 2.0" panose="020B0000000000000000" pitchFamily="34" charset="-120"/>
                        </a:rPr>
                        <a:t>月</a:t>
                      </a:r>
                      <a:r>
                        <a:rPr lang="en-US" altLang="zh-TW" sz="1600" u="none" strike="noStrike">
                          <a:effectLst/>
                          <a:latin typeface="jf open 粉圓 2.0" panose="020B0000000000000000" pitchFamily="34" charset="-120"/>
                          <a:ea typeface="jf open 粉圓 2.0" panose="020B0000000000000000" pitchFamily="34" charset="-120"/>
                        </a:rPr>
                        <a:t>31</a:t>
                      </a:r>
                      <a:r>
                        <a:rPr lang="zh-TW" altLang="en-US" sz="1600" u="none" strike="noStrike">
                          <a:effectLst/>
                          <a:latin typeface="jf open 粉圓 2.0" panose="020B0000000000000000" pitchFamily="34" charset="-120"/>
                          <a:ea typeface="jf open 粉圓 2.0" panose="020B0000000000000000" pitchFamily="34" charset="-120"/>
                        </a:rPr>
                        <a:t>日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jf open 粉圓 2.0" panose="020B0000000000000000" pitchFamily="34" charset="-120"/>
                        <a:ea typeface="jf open 粉圓 2.0" panose="020B0000000000000000" pitchFamily="34" charset="-120"/>
                      </a:endParaRPr>
                    </a:p>
                  </a:txBody>
                  <a:tcPr marL="8042" marR="8042" marT="804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  <a:latin typeface="jf open 粉圓 2.0" panose="020B0000000000000000" pitchFamily="34" charset="-120"/>
                          <a:ea typeface="jf open 粉圓 2.0" panose="020B0000000000000000" pitchFamily="34" charset="-120"/>
                        </a:rPr>
                        <a:t>1</a:t>
                      </a:r>
                      <a:r>
                        <a:rPr lang="zh-TW" altLang="en-US" sz="1600" u="none" strike="noStrike">
                          <a:effectLst/>
                          <a:latin typeface="jf open 粉圓 2.0" panose="020B0000000000000000" pitchFamily="34" charset="-120"/>
                          <a:ea typeface="jf open 粉圓 2.0" panose="020B0000000000000000" pitchFamily="34" charset="-120"/>
                        </a:rPr>
                        <a:t>月</a:t>
                      </a:r>
                      <a:r>
                        <a:rPr lang="en-US" altLang="zh-TW" sz="1600" u="none" strike="noStrike">
                          <a:effectLst/>
                          <a:latin typeface="jf open 粉圓 2.0" panose="020B0000000000000000" pitchFamily="34" charset="-120"/>
                          <a:ea typeface="jf open 粉圓 2.0" panose="020B0000000000000000" pitchFamily="34" charset="-120"/>
                        </a:rPr>
                        <a:t>1</a:t>
                      </a:r>
                      <a:r>
                        <a:rPr lang="zh-TW" altLang="en-US" sz="1600" u="none" strike="noStrike">
                          <a:effectLst/>
                          <a:latin typeface="jf open 粉圓 2.0" panose="020B0000000000000000" pitchFamily="34" charset="-120"/>
                          <a:ea typeface="jf open 粉圓 2.0" panose="020B0000000000000000" pitchFamily="34" charset="-120"/>
                        </a:rPr>
                        <a:t>日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jf open 粉圓 2.0" panose="020B0000000000000000" pitchFamily="34" charset="-120"/>
                        <a:ea typeface="jf open 粉圓 2.0" panose="020B0000000000000000" pitchFamily="34" charset="-120"/>
                      </a:endParaRPr>
                    </a:p>
                  </a:txBody>
                  <a:tcPr marL="8042" marR="8042" marT="8042" marB="0" anchor="ctr"/>
                </a:tc>
                <a:extLst>
                  <a:ext uri="{0D108BD9-81ED-4DB2-BD59-A6C34878D82A}">
                    <a16:rowId xmlns:a16="http://schemas.microsoft.com/office/drawing/2014/main" val="3130719314"/>
                  </a:ext>
                </a:extLst>
              </a:tr>
              <a:tr h="652843">
                <a:tc>
                  <a:txBody>
                    <a:bodyPr/>
                    <a:lstStyle/>
                    <a:p>
                      <a:pPr algn="ctr" fontAlgn="b"/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jf open 粉圓 2.0" panose="020B0000000000000000" pitchFamily="34" charset="-120"/>
                        <a:ea typeface="jf open 粉圓 2.0" panose="020B0000000000000000" pitchFamily="34" charset="-120"/>
                      </a:endParaRPr>
                    </a:p>
                  </a:txBody>
                  <a:tcPr marL="8042" marR="8042" marT="8042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jf open 粉圓 2.0" panose="020B0000000000000000" pitchFamily="34" charset="-120"/>
                        <a:ea typeface="jf open 粉圓 2.0" panose="020B0000000000000000" pitchFamily="34" charset="-120"/>
                      </a:endParaRPr>
                    </a:p>
                  </a:txBody>
                  <a:tcPr marL="8042" marR="8042" marT="8042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jf open 粉圓 2.0" panose="020B0000000000000000" pitchFamily="34" charset="-120"/>
                        <a:ea typeface="jf open 粉圓 2.0" panose="020B0000000000000000" pitchFamily="34" charset="-120"/>
                      </a:endParaRPr>
                    </a:p>
                  </a:txBody>
                  <a:tcPr marL="8042" marR="8042" marT="8042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jf open 粉圓 2.0" panose="020B0000000000000000" pitchFamily="34" charset="-120"/>
                        <a:ea typeface="jf open 粉圓 2.0" panose="020B0000000000000000" pitchFamily="34" charset="-120"/>
                      </a:endParaRPr>
                    </a:p>
                  </a:txBody>
                  <a:tcPr marL="8042" marR="8042" marT="8042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jf open 粉圓 2.0" panose="020B0000000000000000" pitchFamily="34" charset="-120"/>
                        <a:ea typeface="jf open 粉圓 2.0" panose="020B0000000000000000" pitchFamily="34" charset="-120"/>
                      </a:endParaRPr>
                    </a:p>
                  </a:txBody>
                  <a:tcPr marL="8042" marR="8042" marT="8042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jf open 粉圓 2.0" panose="020B0000000000000000" pitchFamily="34" charset="-120"/>
                        <a:ea typeface="jf open 粉圓 2.0" panose="020B0000000000000000" pitchFamily="34" charset="-120"/>
                      </a:endParaRPr>
                    </a:p>
                  </a:txBody>
                  <a:tcPr marL="8042" marR="8042" marT="8042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jf open 粉圓 2.0" panose="020B0000000000000000" pitchFamily="34" charset="-120"/>
                        <a:ea typeface="jf open 粉圓 2.0" panose="020B0000000000000000" pitchFamily="34" charset="-120"/>
                      </a:endParaRPr>
                    </a:p>
                  </a:txBody>
                  <a:tcPr marL="8042" marR="8042" marT="8042" marB="0" anchor="ctr"/>
                </a:tc>
                <a:extLst>
                  <a:ext uri="{0D108BD9-81ED-4DB2-BD59-A6C34878D82A}">
                    <a16:rowId xmlns:a16="http://schemas.microsoft.com/office/drawing/2014/main" val="835301062"/>
                  </a:ext>
                </a:extLst>
              </a:tr>
              <a:tr h="37864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  <a:latin typeface="jf open 粉圓 2.0" panose="020B0000000000000000" pitchFamily="34" charset="-120"/>
                          <a:ea typeface="jf open 粉圓 2.0" panose="020B0000000000000000" pitchFamily="34" charset="-120"/>
                        </a:rPr>
                        <a:t>1</a:t>
                      </a:r>
                      <a:r>
                        <a:rPr lang="zh-TW" altLang="en-US" sz="1600" u="none" strike="noStrike">
                          <a:effectLst/>
                          <a:latin typeface="jf open 粉圓 2.0" panose="020B0000000000000000" pitchFamily="34" charset="-120"/>
                          <a:ea typeface="jf open 粉圓 2.0" panose="020B0000000000000000" pitchFamily="34" charset="-120"/>
                        </a:rPr>
                        <a:t>月</a:t>
                      </a:r>
                      <a:r>
                        <a:rPr lang="en-US" altLang="zh-TW" sz="1600" u="none" strike="noStrike">
                          <a:effectLst/>
                          <a:latin typeface="jf open 粉圓 2.0" panose="020B0000000000000000" pitchFamily="34" charset="-120"/>
                          <a:ea typeface="jf open 粉圓 2.0" panose="020B0000000000000000" pitchFamily="34" charset="-120"/>
                        </a:rPr>
                        <a:t>2</a:t>
                      </a:r>
                      <a:r>
                        <a:rPr lang="zh-TW" altLang="en-US" sz="1600" u="none" strike="noStrike">
                          <a:effectLst/>
                          <a:latin typeface="jf open 粉圓 2.0" panose="020B0000000000000000" pitchFamily="34" charset="-120"/>
                          <a:ea typeface="jf open 粉圓 2.0" panose="020B0000000000000000" pitchFamily="34" charset="-120"/>
                        </a:rPr>
                        <a:t>日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jf open 粉圓 2.0" panose="020B0000000000000000" pitchFamily="34" charset="-120"/>
                        <a:ea typeface="jf open 粉圓 2.0" panose="020B0000000000000000" pitchFamily="34" charset="-120"/>
                      </a:endParaRPr>
                    </a:p>
                  </a:txBody>
                  <a:tcPr marL="8042" marR="8042" marT="8042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jf open 粉圓 2.0" panose="020B0000000000000000" pitchFamily="34" charset="-120"/>
                        <a:ea typeface="jf open 粉圓 2.0" panose="020B0000000000000000" pitchFamily="34" charset="-120"/>
                      </a:endParaRPr>
                    </a:p>
                  </a:txBody>
                  <a:tcPr marL="8042" marR="8042" marT="8042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jf open 粉圓 2.0" panose="020B0000000000000000" pitchFamily="34" charset="-120"/>
                        <a:ea typeface="jf open 粉圓 2.0" panose="020B0000000000000000" pitchFamily="34" charset="-120"/>
                      </a:endParaRPr>
                    </a:p>
                  </a:txBody>
                  <a:tcPr marL="8042" marR="8042" marT="8042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jf open 粉圓 2.0" panose="020B0000000000000000" pitchFamily="34" charset="-120"/>
                        <a:ea typeface="jf open 粉圓 2.0" panose="020B0000000000000000" pitchFamily="34" charset="-120"/>
                      </a:endParaRPr>
                    </a:p>
                  </a:txBody>
                  <a:tcPr marL="8042" marR="8042" marT="8042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jf open 粉圓 2.0" panose="020B0000000000000000" pitchFamily="34" charset="-120"/>
                        <a:ea typeface="jf open 粉圓 2.0" panose="020B0000000000000000" pitchFamily="34" charset="-120"/>
                      </a:endParaRPr>
                    </a:p>
                  </a:txBody>
                  <a:tcPr marL="8042" marR="8042" marT="8042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jf open 粉圓 2.0" panose="020B0000000000000000" pitchFamily="34" charset="-120"/>
                        <a:ea typeface="jf open 粉圓 2.0" panose="020B0000000000000000" pitchFamily="34" charset="-120"/>
                      </a:endParaRPr>
                    </a:p>
                  </a:txBody>
                  <a:tcPr marL="8042" marR="8042" marT="8042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jf open 粉圓 2.0" panose="020B0000000000000000" pitchFamily="34" charset="-120"/>
                        <a:ea typeface="jf open 粉圓 2.0" panose="020B0000000000000000" pitchFamily="34" charset="-120"/>
                      </a:endParaRPr>
                    </a:p>
                  </a:txBody>
                  <a:tcPr marL="8042" marR="8042" marT="8042" marB="0" anchor="ctr"/>
                </a:tc>
                <a:extLst>
                  <a:ext uri="{0D108BD9-81ED-4DB2-BD59-A6C34878D82A}">
                    <a16:rowId xmlns:a16="http://schemas.microsoft.com/office/drawing/2014/main" val="994018628"/>
                  </a:ext>
                </a:extLst>
              </a:tr>
              <a:tr h="652843">
                <a:tc>
                  <a:txBody>
                    <a:bodyPr/>
                    <a:lstStyle/>
                    <a:p>
                      <a:pPr algn="ctr" fontAlgn="b"/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jf open 粉圓 2.0" panose="020B0000000000000000" pitchFamily="34" charset="-120"/>
                        <a:ea typeface="jf open 粉圓 2.0" panose="020B0000000000000000" pitchFamily="34" charset="-120"/>
                      </a:endParaRPr>
                    </a:p>
                  </a:txBody>
                  <a:tcPr marL="8042" marR="8042" marT="8042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jf open 粉圓 2.0" panose="020B0000000000000000" pitchFamily="34" charset="-120"/>
                        <a:ea typeface="jf open 粉圓 2.0" panose="020B0000000000000000" pitchFamily="34" charset="-120"/>
                      </a:endParaRPr>
                    </a:p>
                  </a:txBody>
                  <a:tcPr marL="8042" marR="8042" marT="8042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jf open 粉圓 2.0" panose="020B0000000000000000" pitchFamily="34" charset="-120"/>
                        <a:ea typeface="jf open 粉圓 2.0" panose="020B0000000000000000" pitchFamily="34" charset="-120"/>
                      </a:endParaRPr>
                    </a:p>
                  </a:txBody>
                  <a:tcPr marL="8042" marR="8042" marT="8042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jf open 粉圓 2.0" panose="020B0000000000000000" pitchFamily="34" charset="-120"/>
                        <a:ea typeface="jf open 粉圓 2.0" panose="020B0000000000000000" pitchFamily="34" charset="-120"/>
                      </a:endParaRPr>
                    </a:p>
                  </a:txBody>
                  <a:tcPr marL="8042" marR="8042" marT="8042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jf open 粉圓 2.0" panose="020B0000000000000000" pitchFamily="34" charset="-120"/>
                        <a:ea typeface="jf open 粉圓 2.0" panose="020B0000000000000000" pitchFamily="34" charset="-120"/>
                      </a:endParaRPr>
                    </a:p>
                  </a:txBody>
                  <a:tcPr marL="8042" marR="8042" marT="8042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jf open 粉圓 2.0" panose="020B0000000000000000" pitchFamily="34" charset="-120"/>
                        <a:ea typeface="jf open 粉圓 2.0" panose="020B0000000000000000" pitchFamily="34" charset="-120"/>
                      </a:endParaRPr>
                    </a:p>
                  </a:txBody>
                  <a:tcPr marL="8042" marR="8042" marT="8042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jf open 粉圓 2.0" panose="020B0000000000000000" pitchFamily="34" charset="-120"/>
                        <a:ea typeface="jf open 粉圓 2.0" panose="020B0000000000000000" pitchFamily="34" charset="-120"/>
                      </a:endParaRPr>
                    </a:p>
                  </a:txBody>
                  <a:tcPr marL="8042" marR="8042" marT="8042" marB="0" anchor="ctr"/>
                </a:tc>
                <a:extLst>
                  <a:ext uri="{0D108BD9-81ED-4DB2-BD59-A6C34878D82A}">
                    <a16:rowId xmlns:a16="http://schemas.microsoft.com/office/drawing/2014/main" val="2503242061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83D0E4D8-D53A-586C-C796-6E2E4B503B5D}"/>
              </a:ext>
            </a:extLst>
          </p:cNvPr>
          <p:cNvSpPr/>
          <p:nvPr/>
        </p:nvSpPr>
        <p:spPr>
          <a:xfrm>
            <a:off x="1553498" y="1803907"/>
            <a:ext cx="2448232" cy="46604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jf open 粉圓 2.0" panose="020B0000000000000000" pitchFamily="34" charset="-120"/>
                <a:ea typeface="jf open 粉圓 2.0" panose="020B0000000000000000" pitchFamily="34" charset="-120"/>
              </a:rPr>
              <a:t>網站規劃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F43FD3E-E522-CE16-2976-EDE84CEE8FB2}"/>
              </a:ext>
            </a:extLst>
          </p:cNvPr>
          <p:cNvSpPr/>
          <p:nvPr/>
        </p:nvSpPr>
        <p:spPr>
          <a:xfrm>
            <a:off x="4001730" y="1803907"/>
            <a:ext cx="6381138" cy="4660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jf open 粉圓 2.0" panose="020B0000000000000000" pitchFamily="34" charset="-120"/>
                <a:ea typeface="jf open 粉圓 2.0" panose="020B0000000000000000" pitchFamily="34" charset="-120"/>
              </a:rPr>
              <a:t>Figma</a:t>
            </a:r>
            <a:r>
              <a:rPr lang="zh-TW" altLang="en-US" dirty="0">
                <a:latin typeface="jf open 粉圓 2.0" panose="020B0000000000000000" pitchFamily="34" charset="-120"/>
                <a:ea typeface="jf open 粉圓 2.0" panose="020B0000000000000000" pitchFamily="34" charset="-120"/>
              </a:rPr>
              <a:t>排版</a:t>
            </a:r>
            <a:endParaRPr lang="en-US" altLang="zh-TW" dirty="0">
              <a:latin typeface="jf open 粉圓 2.0" panose="020B0000000000000000" pitchFamily="34" charset="-120"/>
              <a:ea typeface="jf open 粉圓 2.0" panose="020B0000000000000000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3CD8780-37C9-DB0B-D7F1-BF3372E79C22}"/>
              </a:ext>
            </a:extLst>
          </p:cNvPr>
          <p:cNvSpPr/>
          <p:nvPr/>
        </p:nvSpPr>
        <p:spPr>
          <a:xfrm>
            <a:off x="4001730" y="3882098"/>
            <a:ext cx="3844413" cy="4660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jf open 粉圓 2.0" panose="020B0000000000000000" pitchFamily="34" charset="-120"/>
                <a:ea typeface="jf open 粉圓 2.0" panose="020B0000000000000000" pitchFamily="34" charset="-120"/>
              </a:rPr>
              <a:t>網站</a:t>
            </a:r>
            <a:r>
              <a:rPr lang="en-US" altLang="zh-TW" dirty="0">
                <a:latin typeface="jf open 粉圓 2.0" panose="020B0000000000000000" pitchFamily="34" charset="-120"/>
                <a:ea typeface="jf open 粉圓 2.0" panose="020B0000000000000000" pitchFamily="34" charset="-120"/>
              </a:rPr>
              <a:t>RWD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AC99A1-624E-488E-7EE2-37F6AF529B98}"/>
              </a:ext>
            </a:extLst>
          </p:cNvPr>
          <p:cNvSpPr/>
          <p:nvPr/>
        </p:nvSpPr>
        <p:spPr>
          <a:xfrm>
            <a:off x="1509253" y="4939066"/>
            <a:ext cx="1214284" cy="4660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jf open 粉圓 2.0" panose="020B0000000000000000" pitchFamily="34" charset="-120"/>
                <a:ea typeface="jf open 粉圓 2.0" panose="020B0000000000000000" pitchFamily="34" charset="-120"/>
              </a:rPr>
              <a:t>網站</a:t>
            </a:r>
            <a:r>
              <a:rPr lang="en-US" altLang="zh-TW" dirty="0">
                <a:latin typeface="jf open 粉圓 2.0" panose="020B0000000000000000" pitchFamily="34" charset="-120"/>
                <a:ea typeface="jf open 粉圓 2.0" panose="020B0000000000000000" pitchFamily="34" charset="-120"/>
              </a:rPr>
              <a:t>RWD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CDD5896-FC1C-D586-E369-4128E788FAF5}"/>
              </a:ext>
            </a:extLst>
          </p:cNvPr>
          <p:cNvSpPr/>
          <p:nvPr/>
        </p:nvSpPr>
        <p:spPr>
          <a:xfrm>
            <a:off x="7846143" y="3882098"/>
            <a:ext cx="2536726" cy="4660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jf open 粉圓 2.0" panose="020B0000000000000000" pitchFamily="34" charset="-120"/>
                <a:ea typeface="jf open 粉圓 2.0" panose="020B0000000000000000" pitchFamily="34" charset="-120"/>
              </a:rPr>
              <a:t>跨年</a:t>
            </a:r>
            <a:endParaRPr lang="en-US" altLang="zh-TW" dirty="0">
              <a:latin typeface="jf open 粉圓 2.0" panose="020B0000000000000000" pitchFamily="34" charset="-120"/>
              <a:ea typeface="jf open 粉圓 2.0" panose="020B0000000000000000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8776E80-F1FE-AEBA-4FB6-5B0C11C79AF3}"/>
              </a:ext>
            </a:extLst>
          </p:cNvPr>
          <p:cNvSpPr/>
          <p:nvPr/>
        </p:nvSpPr>
        <p:spPr>
          <a:xfrm>
            <a:off x="1553498" y="2843002"/>
            <a:ext cx="5034115" cy="46604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jf open 粉圓 2.0" panose="020B0000000000000000" pitchFamily="34" charset="-120"/>
                <a:ea typeface="jf open 粉圓 2.0" panose="020B0000000000000000" pitchFamily="34" charset="-120"/>
              </a:rPr>
              <a:t>HTML</a:t>
            </a:r>
            <a:r>
              <a:rPr lang="zh-TW" altLang="en-US" dirty="0">
                <a:latin typeface="jf open 粉圓 2.0" panose="020B0000000000000000" pitchFamily="34" charset="-120"/>
                <a:ea typeface="jf open 粉圓 2.0" panose="020B0000000000000000" pitchFamily="34" charset="-120"/>
              </a:rPr>
              <a:t>和</a:t>
            </a:r>
            <a:r>
              <a:rPr lang="en-US" altLang="zh-TW" dirty="0">
                <a:latin typeface="jf open 粉圓 2.0" panose="020B0000000000000000" pitchFamily="34" charset="-120"/>
                <a:ea typeface="jf open 粉圓 2.0" panose="020B0000000000000000" pitchFamily="34" charset="-120"/>
              </a:rPr>
              <a:t>CSS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E8AA7DB-1341-D7AF-BD1B-8169AFCF0CEA}"/>
              </a:ext>
            </a:extLst>
          </p:cNvPr>
          <p:cNvSpPr/>
          <p:nvPr/>
        </p:nvSpPr>
        <p:spPr>
          <a:xfrm>
            <a:off x="6587613" y="2843002"/>
            <a:ext cx="3795255" cy="4660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jf open 粉圓 2.0" panose="020B0000000000000000" pitchFamily="34" charset="-120"/>
                <a:ea typeface="jf open 粉圓 2.0" panose="020B0000000000000000" pitchFamily="34" charset="-120"/>
              </a:rPr>
              <a:t>JS</a:t>
            </a:r>
            <a:r>
              <a:rPr lang="zh-TW" altLang="en-US" dirty="0">
                <a:latin typeface="jf open 粉圓 2.0" panose="020B0000000000000000" pitchFamily="34" charset="-120"/>
                <a:ea typeface="jf open 粉圓 2.0" panose="020B0000000000000000" pitchFamily="34" charset="-120"/>
              </a:rPr>
              <a:t>和</a:t>
            </a:r>
            <a:r>
              <a:rPr lang="en-US" altLang="zh-TW" dirty="0" err="1">
                <a:latin typeface="jf open 粉圓 2.0" panose="020B0000000000000000" pitchFamily="34" charset="-120"/>
                <a:ea typeface="jf open 粉圓 2.0" panose="020B0000000000000000" pitchFamily="34" charset="-120"/>
              </a:rPr>
              <a:t>JQuery</a:t>
            </a:r>
            <a:endParaRPr lang="en-US" altLang="zh-TW" dirty="0">
              <a:latin typeface="jf open 粉圓 2.0" panose="020B0000000000000000" pitchFamily="34" charset="-120"/>
              <a:ea typeface="jf open 粉圓 2.0" panose="020B0000000000000000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39EBA8C-BF68-EEEB-6514-88992C9660B2}"/>
              </a:ext>
            </a:extLst>
          </p:cNvPr>
          <p:cNvSpPr/>
          <p:nvPr/>
        </p:nvSpPr>
        <p:spPr>
          <a:xfrm>
            <a:off x="1553498" y="3891034"/>
            <a:ext cx="2448232" cy="4660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jf open 粉圓 2.0" panose="020B0000000000000000" pitchFamily="34" charset="-120"/>
                <a:ea typeface="jf open 粉圓 2.0" panose="020B0000000000000000" pitchFamily="34" charset="-120"/>
              </a:rPr>
              <a:t>JS</a:t>
            </a:r>
            <a:r>
              <a:rPr lang="zh-TW" altLang="en-US" dirty="0">
                <a:latin typeface="jf open 粉圓 2.0" panose="020B0000000000000000" pitchFamily="34" charset="-120"/>
                <a:ea typeface="jf open 粉圓 2.0" panose="020B0000000000000000" pitchFamily="34" charset="-120"/>
              </a:rPr>
              <a:t>和</a:t>
            </a:r>
            <a:r>
              <a:rPr lang="en-US" altLang="zh-TW" dirty="0" err="1">
                <a:latin typeface="jf open 粉圓 2.0" panose="020B0000000000000000" pitchFamily="34" charset="-120"/>
                <a:ea typeface="jf open 粉圓 2.0" panose="020B0000000000000000" pitchFamily="34" charset="-120"/>
              </a:rPr>
              <a:t>JQuery</a:t>
            </a:r>
            <a:endParaRPr lang="en-US" altLang="zh-TW" dirty="0">
              <a:latin typeface="jf open 粉圓 2.0" panose="020B0000000000000000" pitchFamily="34" charset="-120"/>
              <a:ea typeface="jf open 粉圓 2.0" panose="020B00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91707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4452423-19CC-B69F-92CE-689AE22DDD5E}"/>
              </a:ext>
            </a:extLst>
          </p:cNvPr>
          <p:cNvSpPr/>
          <p:nvPr/>
        </p:nvSpPr>
        <p:spPr>
          <a:xfrm>
            <a:off x="363794" y="245806"/>
            <a:ext cx="11572567" cy="634180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5732A6-079F-F524-6E72-8C6312AB5E00}"/>
              </a:ext>
            </a:extLst>
          </p:cNvPr>
          <p:cNvSpPr txBox="1"/>
          <p:nvPr/>
        </p:nvSpPr>
        <p:spPr>
          <a:xfrm>
            <a:off x="471948" y="27038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jf open 粉圓 2.0" panose="020B0000000000000000" pitchFamily="34" charset="-120"/>
                <a:ea typeface="jf open 粉圓 2.0" panose="020B0000000000000000" pitchFamily="34" charset="-120"/>
              </a:rPr>
              <a:t>參考資料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9086612-8DC8-5906-606D-4EB34E71F9A1}"/>
              </a:ext>
            </a:extLst>
          </p:cNvPr>
          <p:cNvSpPr txBox="1"/>
          <p:nvPr/>
        </p:nvSpPr>
        <p:spPr>
          <a:xfrm>
            <a:off x="550607" y="1130710"/>
            <a:ext cx="468269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jf open 粉圓 2.0" panose="020B0000000000000000" pitchFamily="34" charset="-120"/>
                <a:ea typeface="jf open 粉圓 2.0" panose="020B0000000000000000" pitchFamily="34" charset="-120"/>
              </a:rPr>
              <a:t>圖片，源自</a:t>
            </a:r>
            <a:r>
              <a:rPr lang="en-US" altLang="zh-TW" sz="2400" dirty="0">
                <a:solidFill>
                  <a:schemeClr val="bg1"/>
                </a:solidFill>
                <a:latin typeface="jf open 粉圓 2.0" panose="020B0000000000000000" pitchFamily="34" charset="-120"/>
                <a:ea typeface="jf open 粉圓 2.0" panose="020B0000000000000000" pitchFamily="34" charset="-120"/>
              </a:rPr>
              <a:t>(</a:t>
            </a:r>
            <a:r>
              <a:rPr lang="en-US" altLang="zh-TW" sz="2400" dirty="0" err="1">
                <a:solidFill>
                  <a:schemeClr val="bg1"/>
                </a:solidFill>
                <a:latin typeface="jf open 粉圓 2.0" panose="020B0000000000000000" pitchFamily="34" charset="-120"/>
                <a:ea typeface="jf open 粉圓 2.0" panose="020B0000000000000000" pitchFamily="34" charset="-120"/>
              </a:rPr>
              <a:t>Freepik</a:t>
            </a:r>
            <a:r>
              <a:rPr lang="en-US" altLang="zh-TW" sz="2400" dirty="0">
                <a:solidFill>
                  <a:schemeClr val="bg1"/>
                </a:solidFill>
                <a:latin typeface="jf open 粉圓 2.0" panose="020B0000000000000000" pitchFamily="34" charset="-120"/>
                <a:ea typeface="jf open 粉圓 2.0" panose="020B0000000000000000" pitchFamily="34" charset="-120"/>
              </a:rPr>
              <a:t>)</a:t>
            </a:r>
          </a:p>
          <a:p>
            <a:r>
              <a:rPr lang="en-US" altLang="zh-TW" sz="2400" dirty="0">
                <a:solidFill>
                  <a:schemeClr val="bg1"/>
                </a:solidFill>
                <a:latin typeface="jf open 粉圓 2.0" panose="020B0000000000000000" pitchFamily="34" charset="-120"/>
                <a:ea typeface="jf open 粉圓 2.0" panose="020B0000000000000000" pitchFamily="34" charset="-12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https://www.freepik.com/</a:t>
            </a:r>
            <a:endParaRPr lang="en-US" altLang="zh-TW" sz="2400" dirty="0">
              <a:solidFill>
                <a:schemeClr val="bg1"/>
              </a:solidFill>
              <a:latin typeface="jf open 粉圓 2.0" panose="020B0000000000000000" pitchFamily="34" charset="-120"/>
              <a:ea typeface="jf open 粉圓 2.0" panose="020B0000000000000000" pitchFamily="34" charset="-120"/>
            </a:endParaRPr>
          </a:p>
          <a:p>
            <a:endParaRPr lang="en-US" altLang="zh-TW" sz="2400" dirty="0">
              <a:solidFill>
                <a:schemeClr val="bg1"/>
              </a:solidFill>
              <a:latin typeface="jf open 粉圓 2.0" panose="020B0000000000000000" pitchFamily="34" charset="-120"/>
              <a:ea typeface="jf open 粉圓 2.0" panose="020B0000000000000000" pitchFamily="34" charset="-120"/>
            </a:endParaRPr>
          </a:p>
          <a:p>
            <a:r>
              <a:rPr lang="zh-TW" altLang="en-US" sz="2400" dirty="0">
                <a:solidFill>
                  <a:schemeClr val="bg1"/>
                </a:solidFill>
                <a:latin typeface="jf open 粉圓 2.0" panose="020B0000000000000000" pitchFamily="34" charset="-120"/>
                <a:ea typeface="jf open 粉圓 2.0" panose="020B0000000000000000" pitchFamily="34" charset="-120"/>
              </a:rPr>
              <a:t>產品圖片，源自</a:t>
            </a:r>
            <a:r>
              <a:rPr lang="en-US" altLang="zh-TW" sz="2400" dirty="0">
                <a:solidFill>
                  <a:schemeClr val="bg1"/>
                </a:solidFill>
                <a:latin typeface="jf open 粉圓 2.0" panose="020B0000000000000000" pitchFamily="34" charset="-120"/>
                <a:ea typeface="jf open 粉圓 2.0" panose="020B0000000000000000" pitchFamily="34" charset="-120"/>
              </a:rPr>
              <a:t>(</a:t>
            </a:r>
            <a:r>
              <a:rPr lang="zh-TW" altLang="en-US" sz="2400" dirty="0">
                <a:solidFill>
                  <a:schemeClr val="bg1"/>
                </a:solidFill>
                <a:latin typeface="jf open 粉圓 2.0" panose="020B0000000000000000" pitchFamily="34" charset="-120"/>
                <a:ea typeface="jf open 粉圓 2.0" panose="020B0000000000000000" pitchFamily="34" charset="-120"/>
              </a:rPr>
              <a:t>啤酒頭官方網站</a:t>
            </a:r>
            <a:r>
              <a:rPr lang="en-US" altLang="zh-TW" sz="2400" dirty="0">
                <a:solidFill>
                  <a:schemeClr val="bg1"/>
                </a:solidFill>
                <a:latin typeface="jf open 粉圓 2.0" panose="020B0000000000000000" pitchFamily="34" charset="-120"/>
                <a:ea typeface="jf open 粉圓 2.0" panose="020B0000000000000000" pitchFamily="34" charset="-120"/>
              </a:rPr>
              <a:t>)</a:t>
            </a:r>
          </a:p>
          <a:p>
            <a:r>
              <a:rPr lang="en-US" altLang="zh-TW" sz="2400" u="sng" dirty="0">
                <a:solidFill>
                  <a:schemeClr val="bg1"/>
                </a:solidFill>
                <a:latin typeface="jf open 粉圓 2.0" panose="020B0000000000000000" pitchFamily="34" charset="-120"/>
                <a:ea typeface="jf open 粉圓 2.0" panose="020B0000000000000000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https://headbrewers.com.tw/</a:t>
            </a:r>
            <a:endParaRPr lang="en-US" altLang="zh-TW" sz="2400" u="sng" dirty="0">
              <a:solidFill>
                <a:schemeClr val="bg1"/>
              </a:solidFill>
              <a:latin typeface="jf open 粉圓 2.0" panose="020B0000000000000000" pitchFamily="34" charset="-120"/>
              <a:ea typeface="jf open 粉圓 2.0" panose="020B0000000000000000" pitchFamily="34" charset="-120"/>
            </a:endParaRPr>
          </a:p>
          <a:p>
            <a:endParaRPr lang="en-US" altLang="zh-TW" sz="2400" dirty="0">
              <a:solidFill>
                <a:schemeClr val="bg1"/>
              </a:solidFill>
              <a:latin typeface="jf open 粉圓 2.0" panose="020B0000000000000000" pitchFamily="34" charset="-120"/>
              <a:ea typeface="jf open 粉圓 2.0" panose="020B0000000000000000" pitchFamily="34" charset="-120"/>
            </a:endParaRPr>
          </a:p>
          <a:p>
            <a:r>
              <a:rPr lang="zh-TW" altLang="en-US" sz="2400" dirty="0">
                <a:solidFill>
                  <a:schemeClr val="bg1"/>
                </a:solidFill>
                <a:latin typeface="jf open 粉圓 2.0" panose="020B0000000000000000" pitchFamily="34" charset="-120"/>
                <a:ea typeface="jf open 粉圓 2.0" panose="020B0000000000000000" pitchFamily="34" charset="-120"/>
              </a:rPr>
              <a:t>產品資料，源自</a:t>
            </a:r>
            <a:r>
              <a:rPr lang="en-US" altLang="zh-TW" sz="2400" dirty="0">
                <a:solidFill>
                  <a:schemeClr val="bg1"/>
                </a:solidFill>
                <a:latin typeface="jf open 粉圓 2.0" panose="020B0000000000000000" pitchFamily="34" charset="-120"/>
                <a:ea typeface="jf open 粉圓 2.0" panose="020B0000000000000000" pitchFamily="34" charset="-120"/>
              </a:rPr>
              <a:t>(</a:t>
            </a:r>
            <a:r>
              <a:rPr lang="zh-TW" altLang="en-US" sz="2400" dirty="0">
                <a:solidFill>
                  <a:schemeClr val="bg1"/>
                </a:solidFill>
                <a:latin typeface="jf open 粉圓 2.0" panose="020B0000000000000000" pitchFamily="34" charset="-120"/>
                <a:ea typeface="jf open 粉圓 2.0" panose="020B0000000000000000" pitchFamily="34" charset="-120"/>
              </a:rPr>
              <a:t>啤酒頭官方網站</a:t>
            </a:r>
            <a:r>
              <a:rPr lang="en-US" altLang="zh-TW" sz="2400" dirty="0">
                <a:solidFill>
                  <a:schemeClr val="bg1"/>
                </a:solidFill>
                <a:latin typeface="jf open 粉圓 2.0" panose="020B0000000000000000" pitchFamily="34" charset="-120"/>
                <a:ea typeface="jf open 粉圓 2.0" panose="020B0000000000000000" pitchFamily="34" charset="-120"/>
              </a:rPr>
              <a:t>)</a:t>
            </a:r>
          </a:p>
          <a:p>
            <a:r>
              <a:rPr lang="en-US" altLang="zh-TW" sz="2400" u="sng" dirty="0">
                <a:solidFill>
                  <a:schemeClr val="bg1"/>
                </a:solidFill>
                <a:latin typeface="jf open 粉圓 2.0" panose="020B0000000000000000" pitchFamily="34" charset="-120"/>
                <a:ea typeface="jf open 粉圓 2.0" panose="020B0000000000000000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https://headbrewers.com.tw/</a:t>
            </a:r>
            <a:endParaRPr lang="en-US" altLang="zh-TW" sz="2400" u="sng" dirty="0">
              <a:solidFill>
                <a:schemeClr val="bg1"/>
              </a:solidFill>
              <a:latin typeface="jf open 粉圓 2.0" panose="020B0000000000000000" pitchFamily="34" charset="-120"/>
              <a:ea typeface="jf open 粉圓 2.0" panose="020B00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1102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186</Words>
  <Application>Microsoft Office PowerPoint</Application>
  <PresentationFormat>寬螢幕</PresentationFormat>
  <Paragraphs>49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jf open 粉圓 2.0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媚儀 王</dc:creator>
  <cp:lastModifiedBy>媚儀</cp:lastModifiedBy>
  <cp:revision>1</cp:revision>
  <dcterms:created xsi:type="dcterms:W3CDTF">2024-01-03T01:16:06Z</dcterms:created>
  <dcterms:modified xsi:type="dcterms:W3CDTF">2024-01-03T02:08:03Z</dcterms:modified>
</cp:coreProperties>
</file>