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684" y="1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257ECB-76ED-4763-8CFF-6A0C12174390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257ECB-76ED-4763-8CFF-6A0C12174390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257ECB-76ED-4763-8CFF-6A0C12174390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28600"/>
            <a:ext cx="844942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752601"/>
            <a:ext cx="5562600" cy="1829761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Eta Kappa Nu (HKN)</a:t>
            </a:r>
            <a:br>
              <a:rPr lang="en-US" sz="4400" dirty="0" smtClean="0"/>
            </a:br>
            <a:r>
              <a:rPr lang="en-US" sz="4400" dirty="0" smtClean="0"/>
              <a:t>Pledge Meeting </a:t>
            </a:r>
            <a:r>
              <a:rPr lang="en-US" sz="4400" dirty="0" smtClean="0"/>
              <a:t>Three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2015</a:t>
            </a:r>
          </a:p>
          <a:p>
            <a:r>
              <a:rPr lang="en-US" dirty="0" smtClean="0"/>
              <a:t>11 March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248788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E-Week Results</a:t>
            </a:r>
          </a:p>
          <a:p>
            <a:r>
              <a:rPr lang="en-US" dirty="0" smtClean="0"/>
              <a:t>Upcoming Events</a:t>
            </a:r>
          </a:p>
          <a:p>
            <a:pPr lvl="1"/>
            <a:r>
              <a:rPr lang="en-US" dirty="0" smtClean="0"/>
              <a:t>Signature Party</a:t>
            </a:r>
          </a:p>
          <a:p>
            <a:pPr lvl="1"/>
            <a:r>
              <a:rPr lang="en-US" dirty="0" smtClean="0"/>
              <a:t>Tech Core Night, Peer Advising Night</a:t>
            </a:r>
          </a:p>
          <a:p>
            <a:pPr lvl="1"/>
            <a:r>
              <a:rPr lang="en-US" dirty="0" smtClean="0"/>
              <a:t>Firesides</a:t>
            </a:r>
          </a:p>
          <a:p>
            <a:r>
              <a:rPr lang="en-US" dirty="0"/>
              <a:t>Admitted Students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Sarah’s Mediterranean Grill</a:t>
            </a:r>
          </a:p>
          <a:p>
            <a:r>
              <a:rPr lang="en-US" dirty="0" smtClean="0"/>
              <a:t>Advising and Games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E-Week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4000"/>
            <a:ext cx="6324600" cy="41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1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Signature Party: Saturday, March 28, 7pm-9pm</a:t>
            </a:r>
          </a:p>
          <a:p>
            <a:r>
              <a:rPr lang="en-US" sz="2400" dirty="0" smtClean="0"/>
              <a:t>Tech Core Night: Tuesday, March 31, 7pm-9pm</a:t>
            </a:r>
          </a:p>
          <a:p>
            <a:r>
              <a:rPr lang="en-US" sz="2400" dirty="0" smtClean="0"/>
              <a:t>Peer Advising Night: Tuesday, April 14, 7pm-9pm</a:t>
            </a:r>
          </a:p>
          <a:p>
            <a:r>
              <a:rPr lang="en-US" sz="2400" dirty="0" smtClean="0"/>
              <a:t>Firesides</a:t>
            </a:r>
          </a:p>
          <a:p>
            <a:pPr lvl="1"/>
            <a:r>
              <a:rPr lang="en-US" sz="2000" dirty="0" smtClean="0"/>
              <a:t>Tewfik: Tuesday, March 24, 6pm</a:t>
            </a:r>
          </a:p>
          <a:p>
            <a:pPr lvl="1"/>
            <a:r>
              <a:rPr lang="en-US" sz="2000" dirty="0" err="1" smtClean="0"/>
              <a:t>Caramanis</a:t>
            </a:r>
            <a:r>
              <a:rPr lang="en-US" sz="2000" dirty="0" smtClean="0"/>
              <a:t>: Monday, March 30, 7pm</a:t>
            </a:r>
          </a:p>
          <a:p>
            <a:r>
              <a:rPr lang="en-US" sz="2400" dirty="0" smtClean="0"/>
              <a:t>Service Events</a:t>
            </a:r>
          </a:p>
          <a:p>
            <a:pPr lvl="1"/>
            <a:r>
              <a:rPr lang="en-US" sz="2000" dirty="0" smtClean="0"/>
              <a:t>Yellow Bike: Fridays, 6pm-9pm</a:t>
            </a:r>
          </a:p>
          <a:p>
            <a:pPr lvl="1"/>
            <a:r>
              <a:rPr lang="en-US" sz="2000" dirty="0" smtClean="0"/>
              <a:t>Capital Area Food Bank: Saturday, 1:30pm – 4:30pm</a:t>
            </a:r>
          </a:p>
          <a:p>
            <a:r>
              <a:rPr lang="en-US" sz="2400" dirty="0" smtClean="0"/>
              <a:t>Lots of socials to come.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Tomorrow! More volunteers needed!</a:t>
            </a:r>
          </a:p>
          <a:p>
            <a:r>
              <a:rPr lang="en-US" dirty="0" smtClean="0"/>
              <a:t>Schedule of events:</a:t>
            </a:r>
          </a:p>
          <a:p>
            <a:pPr lvl="1"/>
            <a:r>
              <a:rPr lang="en-US" dirty="0" smtClean="0"/>
              <a:t>10:00am: Welcome from Dr. Tewfik and Dr. </a:t>
            </a:r>
            <a:r>
              <a:rPr lang="en-US" dirty="0" err="1" smtClean="0"/>
              <a:t>Valvano</a:t>
            </a:r>
            <a:endParaRPr lang="en-US" dirty="0" smtClean="0"/>
          </a:p>
          <a:p>
            <a:pPr lvl="1"/>
            <a:r>
              <a:rPr lang="en-US" dirty="0" smtClean="0"/>
              <a:t>11:00am: Tour of the Texas Advanced Computing Center and the UT campus</a:t>
            </a:r>
          </a:p>
          <a:p>
            <a:pPr lvl="1"/>
            <a:r>
              <a:rPr lang="en-US" dirty="0" smtClean="0"/>
              <a:t>12:00pm: Lunch and Learn with faculty</a:t>
            </a:r>
          </a:p>
          <a:p>
            <a:pPr lvl="1"/>
            <a:r>
              <a:rPr lang="en-US" dirty="0" smtClean="0"/>
              <a:t>1:00pm: Student Panel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Admitted Students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1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Sarah’s Mediterranean Grill</a:t>
            </a:r>
            <a:endParaRPr lang="en-US" dirty="0"/>
          </a:p>
        </p:txBody>
      </p:sp>
      <p:pic>
        <p:nvPicPr>
          <p:cNvPr id="1026" name="Picture 2" descr="http://amoureuxdulangage.m.a.f.unblog.fr/files/2015/01/relief-map-of-the-mediterranean-s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" y="1752600"/>
            <a:ext cx="7540625" cy="37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45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HKN">
      <a:dk1>
        <a:sysClr val="windowText" lastClr="000000"/>
      </a:dk1>
      <a:lt1>
        <a:sysClr val="window" lastClr="FFFFFF"/>
      </a:lt1>
      <a:dk2>
        <a:srgbClr val="4B73B3"/>
      </a:dk2>
      <a:lt2>
        <a:srgbClr val="A0A5B8"/>
      </a:lt2>
      <a:accent1>
        <a:srgbClr val="B83636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864</TotalTime>
  <Words>159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Lucida Sans Unicode</vt:lpstr>
      <vt:lpstr>Verdana</vt:lpstr>
      <vt:lpstr>Wingdings 2</vt:lpstr>
      <vt:lpstr>Wingdings 3</vt:lpstr>
      <vt:lpstr>Concourse</vt:lpstr>
      <vt:lpstr>Eta Kappa Nu (HKN) Pledge Meeting Three</vt:lpstr>
      <vt:lpstr>Agenda</vt:lpstr>
      <vt:lpstr>E-Week Results</vt:lpstr>
      <vt:lpstr>Upcoming Events</vt:lpstr>
      <vt:lpstr>Admitted Students Day</vt:lpstr>
      <vt:lpstr>Sarah’s Mediterranean Grill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 Kappa Nu Actives Meeting</dc:title>
  <dc:creator>Sharud</dc:creator>
  <cp:lastModifiedBy>William Hoenig</cp:lastModifiedBy>
  <cp:revision>55</cp:revision>
  <dcterms:created xsi:type="dcterms:W3CDTF">2013-01-21T22:38:18Z</dcterms:created>
  <dcterms:modified xsi:type="dcterms:W3CDTF">2015-03-11T20:03:17Z</dcterms:modified>
  <cp:contentStatus/>
</cp:coreProperties>
</file>