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7" r:id="rId8"/>
    <p:sldId id="268" r:id="rId9"/>
    <p:sldId id="261" r:id="rId10"/>
    <p:sldId id="262" r:id="rId11"/>
    <p:sldId id="263" r:id="rId12"/>
    <p:sldId id="26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60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257ECB-76ED-4763-8CFF-6A0C12174390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257ECB-76ED-4763-8CFF-6A0C12174390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257ECB-76ED-4763-8CFF-6A0C12174390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257ECB-76ED-4763-8CFF-6A0C12174390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A0F6E4-0945-4B6C-97EB-83756253718A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28600"/>
            <a:ext cx="844942" cy="1371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vicepresident@hkn.ece.utexas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752601"/>
            <a:ext cx="5105400" cy="182976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Eta Kappa Nu</a:t>
            </a:r>
            <a:br>
              <a:rPr lang="en-US" sz="4400" dirty="0" smtClean="0"/>
            </a:br>
            <a:r>
              <a:rPr lang="en-US" sz="4400" dirty="0" smtClean="0"/>
              <a:t>Actives Meeting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2015</a:t>
            </a:r>
          </a:p>
          <a:p>
            <a:r>
              <a:rPr lang="en-US" dirty="0" smtClean="0"/>
              <a:t>28 January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4800"/>
            <a:ext cx="248788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01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Three active/pledge meetings</a:t>
            </a:r>
          </a:p>
          <a:p>
            <a:r>
              <a:rPr lang="en-US" sz="2800" dirty="0" smtClean="0"/>
              <a:t>Six service hours</a:t>
            </a:r>
          </a:p>
          <a:p>
            <a:r>
              <a:rPr lang="en-US" sz="2800" dirty="0" smtClean="0"/>
              <a:t>Two social hours</a:t>
            </a:r>
          </a:p>
          <a:p>
            <a:r>
              <a:rPr lang="en-US" sz="2800" dirty="0" smtClean="0"/>
              <a:t>One E-Week event</a:t>
            </a:r>
          </a:p>
          <a:p>
            <a:r>
              <a:rPr lang="en-US" sz="2800" dirty="0" smtClean="0"/>
              <a:t>One lunch and learn or fireside</a:t>
            </a:r>
            <a:endParaRPr lang="en-US" sz="2800" dirty="0"/>
          </a:p>
          <a:p>
            <a:r>
              <a:rPr lang="en-US" sz="2800" dirty="0" smtClean="0"/>
              <a:t>Two “any” hours</a:t>
            </a:r>
          </a:p>
          <a:p>
            <a:pPr lvl="1"/>
            <a:r>
              <a:rPr lang="en-US" sz="2400" dirty="0" smtClean="0"/>
              <a:t>(</a:t>
            </a:r>
            <a:r>
              <a:rPr lang="en-US" sz="2400" b="1" u="sng" dirty="0" smtClean="0"/>
              <a:t>HINT</a:t>
            </a:r>
            <a:r>
              <a:rPr lang="en-US" sz="2400" dirty="0" smtClean="0"/>
              <a:t>: E-Week is a good way to get these!!!)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Wear honor cords and stole at graduation!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Free food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Exposure to companies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Fun social events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Office with foosball near it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Prize for best active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 best group of people anywhere on campus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Being an 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3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See form that Miranda sent out.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Please sign up!!!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Big/Little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39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2/2: Pre-Pledge Social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2/4: First Pledge Meeting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2/11: Ice Cream Social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2/20-2/27: E-Week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2/27: Dr. Ramshorn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3/4: Third Pledge Meeting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9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Move Forward Program</a:t>
            </a:r>
          </a:p>
          <a:p>
            <a:r>
              <a:rPr lang="en-US" dirty="0" smtClean="0"/>
              <a:t>Spring 2015 Officers</a:t>
            </a:r>
          </a:p>
          <a:p>
            <a:r>
              <a:rPr lang="en-US" dirty="0" smtClean="0"/>
              <a:t>Tau Beta Pi</a:t>
            </a:r>
          </a:p>
          <a:p>
            <a:r>
              <a:rPr lang="en-US" dirty="0" smtClean="0"/>
              <a:t>Rudy’s!</a:t>
            </a:r>
          </a:p>
          <a:p>
            <a:r>
              <a:rPr lang="en-US" dirty="0" smtClean="0"/>
              <a:t>National Instruments</a:t>
            </a:r>
          </a:p>
          <a:p>
            <a:r>
              <a:rPr lang="en-US" dirty="0" smtClean="0"/>
              <a:t>Dr. Ramshorn</a:t>
            </a:r>
          </a:p>
          <a:p>
            <a:r>
              <a:rPr lang="en-US" dirty="0" smtClean="0"/>
              <a:t>Resume Book</a:t>
            </a:r>
          </a:p>
          <a:p>
            <a:r>
              <a:rPr lang="en-US" dirty="0" smtClean="0"/>
              <a:t>Active </a:t>
            </a:r>
            <a:r>
              <a:rPr lang="en-US" dirty="0" smtClean="0"/>
              <a:t>Requirements</a:t>
            </a:r>
          </a:p>
          <a:p>
            <a:r>
              <a:rPr lang="en-US" dirty="0"/>
              <a:t>Big/Little </a:t>
            </a:r>
            <a:r>
              <a:rPr lang="en-US" dirty="0" smtClean="0"/>
              <a:t>Program</a:t>
            </a:r>
            <a:endParaRPr lang="en-US" dirty="0" smtClean="0"/>
          </a:p>
          <a:p>
            <a:r>
              <a:rPr lang="en-US" dirty="0" smtClean="0"/>
              <a:t>Schedule </a:t>
            </a:r>
            <a:r>
              <a:rPr lang="en-US" dirty="0" smtClean="0"/>
              <a:t>Preview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3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Please welcome Janice Williams!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Forward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2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President: Will Hoenig</a:t>
            </a:r>
          </a:p>
          <a:p>
            <a:r>
              <a:rPr lang="en-US" dirty="0" smtClean="0"/>
              <a:t>Vice President: Dylan </a:t>
            </a:r>
            <a:r>
              <a:rPr lang="en-US" dirty="0" err="1" smtClean="0"/>
              <a:t>Zika</a:t>
            </a:r>
            <a:endParaRPr lang="en-US" dirty="0" smtClean="0"/>
          </a:p>
          <a:p>
            <a:r>
              <a:rPr lang="en-US" dirty="0" smtClean="0"/>
              <a:t>Treasurer: Zain Sheikh</a:t>
            </a:r>
          </a:p>
          <a:p>
            <a:r>
              <a:rPr lang="en-US" dirty="0" smtClean="0"/>
              <a:t>Corresponding Secretary: Doug </a:t>
            </a:r>
            <a:r>
              <a:rPr lang="en-US" dirty="0" err="1" smtClean="0"/>
              <a:t>Ilijev</a:t>
            </a:r>
            <a:endParaRPr lang="en-US" dirty="0" smtClean="0"/>
          </a:p>
          <a:p>
            <a:r>
              <a:rPr lang="en-US" dirty="0" smtClean="0"/>
              <a:t>Recording Secretary: Miranda Pacheco</a:t>
            </a:r>
          </a:p>
          <a:p>
            <a:r>
              <a:rPr lang="en-US" dirty="0" smtClean="0"/>
              <a:t>SEC Representative: David Le</a:t>
            </a:r>
          </a:p>
          <a:p>
            <a:r>
              <a:rPr lang="en-US" dirty="0" smtClean="0"/>
              <a:t>Social Coordinator: Joseph </a:t>
            </a:r>
            <a:r>
              <a:rPr lang="en-US" dirty="0" err="1" smtClean="0"/>
              <a:t>Lubars</a:t>
            </a:r>
            <a:endParaRPr lang="en-US" dirty="0" smtClean="0"/>
          </a:p>
          <a:p>
            <a:r>
              <a:rPr lang="en-US" dirty="0" smtClean="0"/>
              <a:t>Historian: Sammy Shen</a:t>
            </a:r>
          </a:p>
          <a:p>
            <a:r>
              <a:rPr lang="en-US" dirty="0" smtClean="0"/>
              <a:t>Office and Web Administrator: Nikhil Garg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2015 Officers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8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39" y="1481138"/>
            <a:ext cx="4443721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Tau Beta 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9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990600"/>
            <a:ext cx="4996380" cy="42052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Rudy’s!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3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National Instruments</a:t>
            </a:r>
            <a:endParaRPr lang="en-US" dirty="0"/>
          </a:p>
        </p:txBody>
      </p:sp>
      <p:pic>
        <p:nvPicPr>
          <p:cNvPr id="1026" name="Picture 2" descr="http://www.wkrb13.com/logos/national-instruments-corp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7" y="2362200"/>
            <a:ext cx="7693025" cy="194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2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due February 1!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Dr. Ramshorn</a:t>
            </a:r>
            <a:endParaRPr lang="en-US" dirty="0"/>
          </a:p>
        </p:txBody>
      </p:sp>
      <p:pic>
        <p:nvPicPr>
          <p:cNvPr id="1026" name="Picture 2" descr="http://hixo.com/wp-content/uploads/2011/09/13.UTEngn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197291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15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email a PDF copy of your resume to Dylan </a:t>
            </a:r>
            <a:r>
              <a:rPr lang="en-US" dirty="0" err="1" smtClean="0"/>
              <a:t>Zika</a:t>
            </a:r>
            <a:r>
              <a:rPr lang="en-US" dirty="0" smtClean="0"/>
              <a:t> at </a:t>
            </a:r>
            <a:r>
              <a:rPr lang="en-US" dirty="0" smtClean="0">
                <a:hlinkClick r:id="rId2"/>
              </a:rPr>
              <a:t>vicepresident@hkn.ece.utexas.edu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Save as a PDF with your first and last name in the filename.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97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HKN">
      <a:dk1>
        <a:sysClr val="windowText" lastClr="000000"/>
      </a:dk1>
      <a:lt1>
        <a:sysClr val="window" lastClr="FFFFFF"/>
      </a:lt1>
      <a:dk2>
        <a:srgbClr val="4B73B3"/>
      </a:dk2>
      <a:lt2>
        <a:srgbClr val="A0A5B8"/>
      </a:lt2>
      <a:accent1>
        <a:srgbClr val="B83636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478</TotalTime>
  <Words>248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Lucida Sans Unicode</vt:lpstr>
      <vt:lpstr>Verdana</vt:lpstr>
      <vt:lpstr>Wingdings 2</vt:lpstr>
      <vt:lpstr>Wingdings 3</vt:lpstr>
      <vt:lpstr>Concourse</vt:lpstr>
      <vt:lpstr>Eta Kappa Nu Actives Meeting</vt:lpstr>
      <vt:lpstr>Agenda</vt:lpstr>
      <vt:lpstr>Move Forward Program</vt:lpstr>
      <vt:lpstr>Spring 2015 Officers</vt:lpstr>
      <vt:lpstr>Tau Beta Pi</vt:lpstr>
      <vt:lpstr>Rudy’s!</vt:lpstr>
      <vt:lpstr>National Instruments</vt:lpstr>
      <vt:lpstr>Dr. Ramshorn</vt:lpstr>
      <vt:lpstr>Resume Book</vt:lpstr>
      <vt:lpstr>Active Requirements</vt:lpstr>
      <vt:lpstr>Benefits of Being an Active</vt:lpstr>
      <vt:lpstr>Big/Little Program</vt:lpstr>
      <vt:lpstr>Schedule Preview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 Kappa Nu Actives Meeting</dc:title>
  <dc:creator>Sharud</dc:creator>
  <cp:lastModifiedBy>William Hoenig</cp:lastModifiedBy>
  <cp:revision>26</cp:revision>
  <dcterms:created xsi:type="dcterms:W3CDTF">2013-01-21T22:38:18Z</dcterms:created>
  <dcterms:modified xsi:type="dcterms:W3CDTF">2015-01-28T22:12:33Z</dcterms:modified>
  <cp:contentStatus/>
</cp:coreProperties>
</file>