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5" r:id="rId4"/>
    <p:sldId id="276" r:id="rId5"/>
    <p:sldId id="258" r:id="rId6"/>
    <p:sldId id="277" r:id="rId7"/>
    <p:sldId id="279" r:id="rId8"/>
    <p:sldId id="280" r:id="rId9"/>
    <p:sldId id="278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60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257ECB-76ED-4763-8CFF-6A0C12174390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257ECB-76ED-4763-8CFF-6A0C12174390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257ECB-76ED-4763-8CFF-6A0C12174390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28600"/>
            <a:ext cx="844942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1752601"/>
            <a:ext cx="5181600" cy="1829761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Eta Kappa Nu (HKN)</a:t>
            </a:r>
            <a:br>
              <a:rPr lang="en-US" sz="4400" dirty="0" smtClean="0"/>
            </a:br>
            <a:r>
              <a:rPr lang="en-US" sz="4400" dirty="0" smtClean="0"/>
              <a:t>Pledge Meeting </a:t>
            </a:r>
            <a:r>
              <a:rPr lang="en-US" sz="4400" dirty="0" smtClean="0"/>
              <a:t>Two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2015</a:t>
            </a:r>
          </a:p>
          <a:p>
            <a:r>
              <a:rPr lang="en-US" dirty="0" smtClean="0"/>
              <a:t>18 February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800"/>
            <a:ext cx="248788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Marshmallow Toss</a:t>
            </a:r>
          </a:p>
          <a:p>
            <a:r>
              <a:rPr lang="en-US" dirty="0" smtClean="0"/>
              <a:t>Paper Airplane Throw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E-WEEK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Upcoming Events</a:t>
            </a:r>
          </a:p>
          <a:p>
            <a:pPr lvl="1"/>
            <a:r>
              <a:rPr lang="en-US" dirty="0" smtClean="0"/>
              <a:t>Girl Day</a:t>
            </a:r>
          </a:p>
          <a:p>
            <a:pPr lvl="1"/>
            <a:r>
              <a:rPr lang="en-US" dirty="0" smtClean="0"/>
              <a:t>Explore UT</a:t>
            </a:r>
          </a:p>
          <a:p>
            <a:pPr lvl="1"/>
            <a:r>
              <a:rPr lang="en-US" dirty="0" smtClean="0"/>
              <a:t>E-WEEEEEEEEEEEEEEKKKKKKKKKKKKKKKKK!!!!!!!</a:t>
            </a:r>
          </a:p>
          <a:p>
            <a:pPr lvl="1"/>
            <a:r>
              <a:rPr lang="en-US" dirty="0" smtClean="0"/>
              <a:t>Signature Party</a:t>
            </a:r>
          </a:p>
          <a:p>
            <a:r>
              <a:rPr lang="en-US" dirty="0" smtClean="0"/>
              <a:t>Signature Book</a:t>
            </a:r>
          </a:p>
          <a:p>
            <a:r>
              <a:rPr lang="en-US" dirty="0" smtClean="0"/>
              <a:t>Big-Little Groups</a:t>
            </a:r>
          </a:p>
          <a:p>
            <a:r>
              <a:rPr lang="en-US" dirty="0" smtClean="0"/>
              <a:t>Cabo Bob’s</a:t>
            </a:r>
            <a:endParaRPr lang="en-US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/>
              <a:t>Training </a:t>
            </a:r>
            <a:r>
              <a:rPr lang="en-US" sz="2700" dirty="0"/>
              <a:t>for </a:t>
            </a:r>
            <a:r>
              <a:rPr lang="en-US" sz="2700" dirty="0" smtClean="0"/>
              <a:t>E-WEEEEEEEEEKKKKKKKKKK!!!!!!!</a:t>
            </a:r>
            <a:endParaRPr lang="en-US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Saturday, February 28</a:t>
            </a:r>
          </a:p>
          <a:p>
            <a:r>
              <a:rPr lang="en-US" dirty="0" smtClean="0"/>
              <a:t>12:30pm – 5:30pm</a:t>
            </a:r>
          </a:p>
          <a:p>
            <a:r>
              <a:rPr lang="en-US" dirty="0" smtClean="0"/>
              <a:t>“Some Pinball Thing”</a:t>
            </a:r>
          </a:p>
          <a:p>
            <a:r>
              <a:rPr lang="en-US" dirty="0" smtClean="0"/>
              <a:t>Miranda will send out signup soon.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Introduce a Girl to Engineering Day</a:t>
            </a:r>
            <a:br>
              <a:rPr lang="en-US" sz="3200" dirty="0" smtClean="0"/>
            </a:br>
            <a:r>
              <a:rPr lang="en-US" sz="3200" dirty="0" smtClean="0"/>
              <a:t>(Girl Day)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17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Saturday, March 7</a:t>
            </a:r>
          </a:p>
          <a:p>
            <a:r>
              <a:rPr lang="en-US" dirty="0"/>
              <a:t>11:00am – </a:t>
            </a:r>
            <a:r>
              <a:rPr lang="en-US" dirty="0" smtClean="0"/>
              <a:t>5:00pm</a:t>
            </a:r>
            <a:endParaRPr lang="en-US" dirty="0"/>
          </a:p>
          <a:p>
            <a:r>
              <a:rPr lang="en-US" dirty="0" smtClean="0"/>
              <a:t>Just Keep Moving: exploring motor power</a:t>
            </a:r>
          </a:p>
          <a:p>
            <a:r>
              <a:rPr lang="en-US" dirty="0" smtClean="0"/>
              <a:t>Miranda will send out signup soon.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BEST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way to get your engineering hours!</a:t>
            </a:r>
          </a:p>
          <a:p>
            <a:endParaRPr lang="en-US" b="1" i="1" u="sng" dirty="0"/>
          </a:p>
          <a:p>
            <a:r>
              <a:rPr lang="en-US" dirty="0" smtClean="0"/>
              <a:t>Need </a:t>
            </a:r>
            <a:r>
              <a:rPr lang="en-US" dirty="0" smtClean="0"/>
              <a:t>participation </a:t>
            </a:r>
            <a:r>
              <a:rPr lang="en-US" dirty="0" smtClean="0"/>
              <a:t>in </a:t>
            </a:r>
            <a:r>
              <a:rPr lang="en-US" dirty="0" smtClean="0"/>
              <a:t>events.</a:t>
            </a:r>
          </a:p>
          <a:p>
            <a:pPr lvl="1"/>
            <a:r>
              <a:rPr lang="en-US" dirty="0" smtClean="0"/>
              <a:t>Please sign up for as many as you can!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New point system:</a:t>
            </a:r>
          </a:p>
          <a:p>
            <a:pPr lvl="1"/>
            <a:r>
              <a:rPr lang="en-US" dirty="0" smtClean="0"/>
              <a:t>Sign-in: 0.5 hours</a:t>
            </a:r>
          </a:p>
          <a:p>
            <a:pPr lvl="1"/>
            <a:r>
              <a:rPr lang="en-US" dirty="0" smtClean="0"/>
              <a:t>Sign-out: 0.5 hours</a:t>
            </a:r>
          </a:p>
          <a:p>
            <a:pPr lvl="1"/>
            <a:r>
              <a:rPr lang="en-US" dirty="0" smtClean="0"/>
              <a:t>Participation: 0.5 hours (find an officer at the event)</a:t>
            </a:r>
          </a:p>
          <a:p>
            <a:pPr lvl="1"/>
            <a:r>
              <a:rPr lang="en-US" dirty="0" smtClean="0"/>
              <a:t>Winning (1</a:t>
            </a:r>
            <a:r>
              <a:rPr lang="en-US" baseline="30000" dirty="0" smtClean="0"/>
              <a:t>st</a:t>
            </a:r>
            <a:r>
              <a:rPr lang="en-US" dirty="0" smtClean="0"/>
              <a:t> place): 0.5 hours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E-Week: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2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E-Week: 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52600"/>
            <a:ext cx="913384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Saturday, March 7.</a:t>
            </a:r>
          </a:p>
          <a:p>
            <a:r>
              <a:rPr lang="en-US" dirty="0" smtClean="0"/>
              <a:t>Chez Dylan </a:t>
            </a:r>
            <a:r>
              <a:rPr lang="en-US" dirty="0" err="1" smtClean="0"/>
              <a:t>Zika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Potluck!</a:t>
            </a:r>
          </a:p>
          <a:p>
            <a:r>
              <a:rPr lang="en-US" dirty="0" smtClean="0"/>
              <a:t>More details to come.</a:t>
            </a:r>
          </a:p>
          <a:p>
            <a:r>
              <a:rPr lang="en-US" dirty="0" smtClean="0"/>
              <a:t>Best opportunity to get a lot of signatures!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 Party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8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Big-Little Groups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28800"/>
            <a:ext cx="917319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2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Cabo Bob’s</a:t>
            </a:r>
            <a:endParaRPr lang="en-US" dirty="0"/>
          </a:p>
        </p:txBody>
      </p:sp>
      <p:pic>
        <p:nvPicPr>
          <p:cNvPr id="1030" name="Picture 6" descr="https://pbs.twimg.com/profile_images/361085804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24000"/>
            <a:ext cx="47625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96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HKN">
      <a:dk1>
        <a:sysClr val="windowText" lastClr="000000"/>
      </a:dk1>
      <a:lt1>
        <a:sysClr val="window" lastClr="FFFFFF"/>
      </a:lt1>
      <a:dk2>
        <a:srgbClr val="4B73B3"/>
      </a:dk2>
      <a:lt2>
        <a:srgbClr val="A0A5B8"/>
      </a:lt2>
      <a:accent1>
        <a:srgbClr val="B83636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844</TotalTime>
  <Words>177</Words>
  <Application>Microsoft Office PowerPoint</Application>
  <PresentationFormat>On-screen Show (4:3)</PresentationFormat>
  <Paragraphs>46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Lucida Sans Unicode</vt:lpstr>
      <vt:lpstr>Verdana</vt:lpstr>
      <vt:lpstr>Wingdings 2</vt:lpstr>
      <vt:lpstr>Wingdings 3</vt:lpstr>
      <vt:lpstr>Concourse</vt:lpstr>
      <vt:lpstr>Eta Kappa Nu (HKN) Pledge Meeting Two</vt:lpstr>
      <vt:lpstr>Agenda</vt:lpstr>
      <vt:lpstr>Introduce a Girl to Engineering Day (Girl Day)</vt:lpstr>
      <vt:lpstr>Explore UT</vt:lpstr>
      <vt:lpstr>E-Week: Overview</vt:lpstr>
      <vt:lpstr>E-Week: Schedule</vt:lpstr>
      <vt:lpstr>Signature Party</vt:lpstr>
      <vt:lpstr>Big-Little Groups</vt:lpstr>
      <vt:lpstr>Cabo Bob’s</vt:lpstr>
      <vt:lpstr>E-WEEK TRAINING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 Kappa Nu Actives Meeting</dc:title>
  <dc:creator>Sharud</dc:creator>
  <cp:lastModifiedBy>William Hoenig</cp:lastModifiedBy>
  <cp:revision>46</cp:revision>
  <dcterms:created xsi:type="dcterms:W3CDTF">2013-01-21T22:38:18Z</dcterms:created>
  <dcterms:modified xsi:type="dcterms:W3CDTF">2015-02-18T03:53:58Z</dcterms:modified>
  <cp:contentStatus/>
</cp:coreProperties>
</file>