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68" r:id="rId6"/>
    <p:sldId id="259" r:id="rId7"/>
    <p:sldId id="265" r:id="rId8"/>
    <p:sldId id="260" r:id="rId9"/>
    <p:sldId id="261" r:id="rId10"/>
    <p:sldId id="266" r:id="rId11"/>
    <p:sldId id="267" r:id="rId12"/>
    <p:sldId id="264" r:id="rId13"/>
    <p:sldId id="26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1432076@software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1222375"/>
          </a:xfrm>
        </p:spPr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上机辅导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严昕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MF1432076@software.nju.edu.cn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91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10.3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</a:t>
            </a:r>
            <a:r>
              <a:rPr lang="en-US" altLang="zh-CN" dirty="0" smtClean="0"/>
              <a:t>DLX</a:t>
            </a:r>
            <a:r>
              <a:rPr lang="zh-CN" altLang="en-US" dirty="0" smtClean="0"/>
              <a:t>程序，在屏幕上显示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个英文字母</a:t>
            </a:r>
            <a:r>
              <a:rPr lang="en-US" altLang="zh-CN" dirty="0" smtClean="0"/>
              <a:t>A-Z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10.7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</a:t>
            </a:r>
            <a:r>
              <a:rPr lang="en-US" altLang="zh-CN" dirty="0" smtClean="0"/>
              <a:t>DLX</a:t>
            </a:r>
            <a:r>
              <a:rPr lang="zh-CN" altLang="en-US" dirty="0" smtClean="0"/>
              <a:t>程序：实现两个正整数的除法，假设除数位于</a:t>
            </a:r>
            <a:r>
              <a:rPr lang="en-US" altLang="zh-CN" dirty="0" smtClean="0"/>
              <a:t>R8</a:t>
            </a:r>
            <a:r>
              <a:rPr lang="zh-CN" altLang="en-US" dirty="0" smtClean="0"/>
              <a:t>中，被除数位于</a:t>
            </a:r>
            <a:r>
              <a:rPr lang="en-US" altLang="zh-CN" dirty="0" smtClean="0"/>
              <a:t>R9</a:t>
            </a:r>
            <a:r>
              <a:rPr lang="zh-CN" altLang="en-US" dirty="0" smtClean="0"/>
              <a:t>中，将商存储在</a:t>
            </a:r>
            <a:r>
              <a:rPr lang="en-US" altLang="zh-CN" dirty="0" smtClean="0"/>
              <a:t>R10</a:t>
            </a:r>
            <a:r>
              <a:rPr lang="zh-CN" altLang="en-US" dirty="0" smtClean="0"/>
              <a:t>中，余数存储在</a:t>
            </a:r>
            <a:r>
              <a:rPr lang="en-US" altLang="zh-CN" dirty="0" smtClean="0"/>
              <a:t>R11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3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年上机题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将一个</a:t>
            </a:r>
            <a:r>
              <a:rPr lang="en-US" altLang="zh-CN" dirty="0"/>
              <a:t>16</a:t>
            </a:r>
            <a:r>
              <a:rPr lang="zh-CN" altLang="en-US" dirty="0"/>
              <a:t>位字</a:t>
            </a:r>
            <a:r>
              <a:rPr lang="en-US" altLang="zh-CN" i="1" dirty="0"/>
              <a:t>N</a:t>
            </a:r>
            <a:r>
              <a:rPr lang="zh-CN" altLang="en-US" dirty="0"/>
              <a:t>向左旋转</a:t>
            </a:r>
            <a:r>
              <a:rPr lang="en-US" altLang="zh-CN" i="1" dirty="0"/>
              <a:t>B</a:t>
            </a:r>
            <a:r>
              <a:rPr lang="zh-CN" altLang="en-US" dirty="0"/>
              <a:t>位。不需要使用</a:t>
            </a:r>
            <a:r>
              <a:rPr lang="en-US" altLang="zh-CN" dirty="0"/>
              <a:t>I/O</a:t>
            </a:r>
            <a:r>
              <a:rPr lang="zh-CN" altLang="en-US" dirty="0"/>
              <a:t>，通过模拟器设置</a:t>
            </a:r>
            <a:r>
              <a:rPr lang="en-US" altLang="zh-CN" i="1" dirty="0"/>
              <a:t>N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的初值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评分标准：只做对向左移</a:t>
            </a:r>
            <a:r>
              <a:rPr lang="en-US" altLang="zh-CN" dirty="0"/>
              <a:t>B</a:t>
            </a:r>
            <a:r>
              <a:rPr lang="zh-CN" altLang="en-US" dirty="0"/>
              <a:t>位，得</a:t>
            </a:r>
            <a:r>
              <a:rPr lang="en-US" altLang="zh-CN" dirty="0"/>
              <a:t>5</a:t>
            </a:r>
            <a:r>
              <a:rPr lang="zh-CN" altLang="en-US" dirty="0"/>
              <a:t>分，视旋转结果给另外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1234</a:t>
            </a:r>
          </a:p>
          <a:p>
            <a:r>
              <a:rPr lang="en-US" altLang="zh-CN" dirty="0" smtClean="0"/>
              <a:t>5432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年上机题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R0</a:t>
            </a:r>
            <a:r>
              <a:rPr lang="zh-CN" altLang="en-US" dirty="0"/>
              <a:t>中存有整数</a:t>
            </a:r>
            <a:r>
              <a:rPr lang="en-US" altLang="zh-CN" i="1" dirty="0"/>
              <a:t>s</a:t>
            </a:r>
            <a:r>
              <a:rPr lang="zh-CN" altLang="en-US" dirty="0"/>
              <a:t>，输入一位整数</a:t>
            </a:r>
            <a:r>
              <a:rPr lang="en-US" altLang="zh-CN" i="1" dirty="0"/>
              <a:t>m</a:t>
            </a:r>
            <a:r>
              <a:rPr lang="zh-CN" altLang="en-US" dirty="0"/>
              <a:t>，看</a:t>
            </a:r>
            <a:r>
              <a:rPr lang="en-US" altLang="zh-CN" i="1" dirty="0"/>
              <a:t>s</a:t>
            </a:r>
            <a:r>
              <a:rPr lang="zh-CN" altLang="en-US" dirty="0"/>
              <a:t>能否被</a:t>
            </a:r>
            <a:r>
              <a:rPr lang="en-US" altLang="zh-CN" i="1" dirty="0"/>
              <a:t>m</a:t>
            </a:r>
            <a:r>
              <a:rPr lang="zh-CN" altLang="en-US" dirty="0"/>
              <a:t>整除，是则输出</a:t>
            </a:r>
            <a:r>
              <a:rPr lang="en-US" altLang="zh-CN" dirty="0"/>
              <a:t>1</a:t>
            </a:r>
            <a:r>
              <a:rPr lang="zh-CN" altLang="en-US" dirty="0"/>
              <a:t>，反之则输出</a:t>
            </a:r>
            <a:r>
              <a:rPr lang="en-US" altLang="zh-CN" dirty="0"/>
              <a:t>0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4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冯</a:t>
            </a:r>
            <a:r>
              <a:rPr lang="en-US" altLang="zh-CN" dirty="0"/>
              <a:t>·</a:t>
            </a:r>
            <a:r>
              <a:rPr lang="zh-CN" altLang="zh-CN" dirty="0"/>
              <a:t>诺依曼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DLX</a:t>
            </a:r>
            <a:r>
              <a:rPr lang="zh-CN" altLang="en-US" dirty="0" smtClean="0"/>
              <a:t>对应关系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指令周期的真相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模拟器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存储器组织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汇编过程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8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运行调试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1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DLX</a:t>
            </a:r>
            <a:r>
              <a:rPr lang="zh-CN" altLang="en-US" dirty="0" smtClean="0"/>
              <a:t>输入</a:t>
            </a:r>
            <a:r>
              <a:rPr lang="zh-CN" altLang="en-US" dirty="0"/>
              <a:t>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9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123</TotalTime>
  <Words>131</Words>
  <Application>Microsoft Office PowerPoint</Application>
  <PresentationFormat>全屏显示(4:3)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跋涉</vt:lpstr>
      <vt:lpstr>DLX上机辅导</vt:lpstr>
      <vt:lpstr>冯·诺依曼模型与DLX对应关系</vt:lpstr>
      <vt:lpstr>指令周期的真相</vt:lpstr>
      <vt:lpstr>DLX模拟器组成</vt:lpstr>
      <vt:lpstr>DLX存储器组织</vt:lpstr>
      <vt:lpstr>DLX编辑器</vt:lpstr>
      <vt:lpstr>DLX汇编过程</vt:lpstr>
      <vt:lpstr>DLX运行调试</vt:lpstr>
      <vt:lpstr>DLX输入与输出</vt:lpstr>
      <vt:lpstr>作业10.3</vt:lpstr>
      <vt:lpstr>作业10.7</vt:lpstr>
      <vt:lpstr>2011年上机题</vt:lpstr>
      <vt:lpstr>2007年上机题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DLX上机辅导</dc:title>
  <dc:creator>qxqx</dc:creator>
  <cp:lastModifiedBy>qxqx</cp:lastModifiedBy>
  <cp:revision>21</cp:revision>
  <dcterms:created xsi:type="dcterms:W3CDTF">2014-12-08T05:38:44Z</dcterms:created>
  <dcterms:modified xsi:type="dcterms:W3CDTF">2014-12-08T12:02:56Z</dcterms:modified>
</cp:coreProperties>
</file>