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4"/>
    <p:restoredTop sz="90764"/>
  </p:normalViewPr>
  <p:slideViewPr>
    <p:cSldViewPr snapToGrid="0" snapToObjects="1">
      <p:cViewPr>
        <p:scale>
          <a:sx n="100" d="100"/>
          <a:sy n="100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3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3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94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4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5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9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许悠</a:t>
            </a:r>
          </a:p>
          <a:p>
            <a:pPr algn="r"/>
            <a:r>
              <a:rPr kumimoji="1" lang="en-US" altLang="zh-CN" dirty="0" smtClean="0"/>
              <a:t>2016-04-05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/>
              <a:t>FAT(File </a:t>
            </a:r>
            <a:r>
              <a:rPr kumimoji="1" lang="it-IT" altLang="zh-CN" dirty="0" err="1"/>
              <a:t>Allocation</a:t>
            </a:r>
            <a:r>
              <a:rPr kumimoji="1" lang="it-IT" altLang="zh-CN" dirty="0"/>
              <a:t> </a:t>
            </a:r>
            <a:r>
              <a:rPr kumimoji="1" lang="it-IT" altLang="zh-CN" dirty="0" err="1"/>
              <a:t>Table</a:t>
            </a:r>
            <a:r>
              <a:rPr kumimoji="1" lang="it-IT" altLang="zh-CN" dirty="0"/>
              <a:t>)</a:t>
            </a:r>
            <a:r>
              <a:rPr kumimoji="1" lang="zh-CN" altLang="it-IT" dirty="0"/>
              <a:t>文件分配表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个，</a:t>
            </a:r>
            <a:r>
              <a:rPr kumimoji="1" lang="en-US" altLang="zh-CN" dirty="0"/>
              <a:t>FAT2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FAT1</a:t>
            </a:r>
            <a:r>
              <a:rPr kumimoji="1" lang="zh-CN" altLang="en-US" dirty="0"/>
              <a:t>的备份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文件分配表被划分为紧密排列的若干个表项，每个表项都与数据区中的一个簇相对应，而且表项的序号也是与簇号一一对应的。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每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位成为一个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FATEntry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，代表一个簇。所以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项会占用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软盘上，</a:t>
            </a:r>
            <a:r>
              <a:rPr kumimoji="1" lang="en-US" altLang="zh-CN" dirty="0"/>
              <a:t>FAT</a:t>
            </a:r>
            <a:r>
              <a:rPr kumimoji="1" lang="zh-CN" altLang="en-US" dirty="0"/>
              <a:t>前三个字节的值必须是固定的，分别是</a:t>
            </a:r>
            <a:r>
              <a:rPr kumimoji="1" lang="en-US" altLang="zh-CN" dirty="0"/>
              <a:t>0xF0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，用于表示这是一个应用在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软盘上的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文件系统。本来序号为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FAT</a:t>
            </a:r>
            <a:r>
              <a:rPr kumimoji="1" lang="zh-CN" altLang="en-US" dirty="0"/>
              <a:t>表项应该对应于簇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，但是由于这两个表项被设置成了固定值，簇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就没有存在的意义了，所以数据区就起始于簇</a:t>
            </a:r>
            <a:r>
              <a:rPr kumimoji="1" lang="en-US" altLang="zh-CN" dirty="0"/>
              <a:t>2</a:t>
            </a:r>
            <a:r>
              <a:rPr kumimoji="1" lang="zh-CN" altLang="en-US" dirty="0"/>
              <a:t>。</a:t>
            </a: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项的值代表文件的下一个</a:t>
            </a:r>
            <a:r>
              <a:rPr kumimoji="1" lang="zh-CN" altLang="en-US" dirty="0" smtClean="0"/>
              <a:t>簇号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</a:t>
            </a:r>
            <a:r>
              <a:rPr kumimoji="1" lang="zh-CN" altLang="en-US" dirty="0"/>
              <a:t>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</a:t>
            </a:r>
            <a:r>
              <a:rPr kumimoji="1" lang="zh-CN" altLang="en-US" dirty="0" smtClean="0"/>
              <a:t>簇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软盘使用的文件系统</a:t>
            </a:r>
          </a:p>
          <a:p>
            <a:pPr>
              <a:buFont typeface="Wingdings" charset="2"/>
              <a:buChar char="p"/>
            </a:pPr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理论描述请详细阅读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第四章，作业中将会</a:t>
            </a:r>
            <a:r>
              <a:rPr kumimoji="1" lang="zh-CN" altLang="en-US" dirty="0" smtClean="0"/>
              <a:t>涉及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从</a:t>
            </a:r>
            <a:r>
              <a:rPr kumimoji="1" lang="en-US" altLang="zh-CN" dirty="0" err="1"/>
              <a:t>tss</a:t>
            </a:r>
            <a:r>
              <a:rPr kumimoji="1" lang="zh-CN" altLang="en-US" dirty="0"/>
              <a:t>上下载</a:t>
            </a:r>
            <a:r>
              <a:rPr kumimoji="1" lang="en-US" altLang="zh-CN" dirty="0" err="1"/>
              <a:t>freedos.img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bximage</a:t>
            </a:r>
            <a:r>
              <a:rPr kumimoji="1" lang="zh-CN" altLang="en-US" dirty="0"/>
              <a:t>生成一个新的</a:t>
            </a:r>
            <a:r>
              <a:rPr kumimoji="1" lang="en-US" altLang="zh-CN" dirty="0" err="1"/>
              <a:t>a.img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（下图是</a:t>
            </a:r>
            <a:r>
              <a:rPr kumimoji="1" lang="en-US" altLang="zh-CN" dirty="0" err="1"/>
              <a:t>bochsrc</a:t>
            </a:r>
            <a:r>
              <a:rPr kumimoji="1" lang="zh-CN" altLang="en-US" dirty="0"/>
              <a:t>文件内容），使虚拟机有两个软盘</a:t>
            </a:r>
            <a:r>
              <a:rPr kumimoji="1" lang="en-US" altLang="zh-CN" dirty="0"/>
              <a:t>a, b</a:t>
            </a:r>
            <a:r>
              <a:rPr kumimoji="1" lang="zh-CN" altLang="en-US" dirty="0"/>
              <a:t>，其中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是有</a:t>
            </a:r>
            <a:r>
              <a:rPr kumimoji="1" lang="en-US" altLang="zh-CN" dirty="0" err="1" smtClean="0"/>
              <a:t>freedos</a:t>
            </a:r>
            <a:r>
              <a:rPr kumimoji="1" lang="zh-CN" altLang="en-US" dirty="0" smtClean="0"/>
              <a:t>系统的</a:t>
            </a:r>
            <a:r>
              <a:rPr kumimoji="1" lang="zh-CN" altLang="en-US" dirty="0"/>
              <a:t>启动盘，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是待格式化的软盘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3669144"/>
            <a:ext cx="10058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 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#mac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 x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megs: 32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freedos.img</a:t>
            </a:r>
            <a:r>
              <a:rPr kumimoji="1" lang="en-US" altLang="zh-CN" dirty="0"/>
              <a:t>, status=inserted</a:t>
            </a:r>
          </a:p>
          <a:p>
            <a:r>
              <a:rPr kumimoji="1" lang="en-US" altLang="zh-CN" dirty="0" err="1"/>
              <a:t>floppyb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 = inserted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boot: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/>
              <a:t>后，将会运行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操作系统。在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命令格式化</a:t>
            </a:r>
            <a:r>
              <a:rPr kumimoji="1" lang="en-US" altLang="zh-CN" dirty="0"/>
              <a:t>B</a:t>
            </a:r>
            <a:r>
              <a:rPr kumimoji="1" lang="zh-CN" altLang="en-US" dirty="0"/>
              <a:t>盘，即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FAT12</a:t>
            </a:r>
            <a:r>
              <a:rPr kumimoji="1" lang="zh-CN" altLang="en-US" dirty="0"/>
              <a:t>文件系统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25" y="2513574"/>
            <a:ext cx="6385152" cy="3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kumimoji="1" lang="zh-CN" altLang="en-US" dirty="0"/>
              <a:t>之后，可以把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当作普通的软盘（或</a:t>
            </a:r>
            <a:r>
              <a:rPr kumimoji="1" lang="en-US" altLang="zh-CN" dirty="0"/>
              <a:t>U</a:t>
            </a:r>
            <a:r>
              <a:rPr kumimoji="1" lang="zh-CN" altLang="en-US" dirty="0"/>
              <a:t>盘），使用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命令挂载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>
              <a:lnSpc>
                <a:spcPts val="1500"/>
              </a:lnSpc>
            </a:pPr>
            <a:r>
              <a:rPr kumimoji="1" lang="zh-CN" altLang="en-US" dirty="0"/>
              <a:t> 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  <a:endParaRPr kumimoji="1" lang="en-US" altLang="zh-CN" dirty="0"/>
          </a:p>
          <a:p>
            <a:pPr>
              <a:lnSpc>
                <a:spcPts val="15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mount 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</a:p>
          <a:p>
            <a:pPr>
              <a:lnSpc>
                <a:spcPts val="1500"/>
              </a:lnSpc>
            </a:pPr>
            <a:r>
              <a:rPr kumimoji="1" lang="en-US" altLang="zh-CN" sz="2000" dirty="0" smtClean="0"/>
              <a:t>  </a:t>
            </a:r>
            <a:r>
              <a:rPr kumimoji="1" lang="zh-CN" altLang="en-US" sz="2000" dirty="0" smtClean="0"/>
              <a:t>挂载</a:t>
            </a:r>
            <a:r>
              <a:rPr kumimoji="1" lang="zh-CN" altLang="en-US" sz="2000" dirty="0"/>
              <a:t>后，就可以直接在文件夹中向</a:t>
            </a:r>
            <a:r>
              <a:rPr kumimoji="1" lang="en-US" altLang="zh-CN" sz="2000" dirty="0" err="1"/>
              <a:t>a.img</a:t>
            </a:r>
            <a:r>
              <a:rPr kumimoji="1" lang="zh-CN" altLang="en-US" sz="2000" dirty="0"/>
              <a:t>加入和查看文件。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3-03-14 下午4.25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1"/>
          <a:stretch/>
        </p:blipFill>
        <p:spPr>
          <a:xfrm>
            <a:off x="1815737" y="3447075"/>
            <a:ext cx="8275561" cy="2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如果是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系统，可以在格式化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后，直接双击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系统自动挂载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 descr="屏幕快照 2013-03-14 下午4.2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9" y="2381476"/>
            <a:ext cx="8178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0401" y="2416627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/>
              <a:t>THANK YOU~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是一种存储和组织计算机数据的方法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是一个逻辑层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不关心用于存储文件的各个数据块的物理位置，而总是将这些数据块抽象为一个线性的、可以随机访问的、从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开始计数的数组。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文件系统为例，虽然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软盘上的</a:t>
            </a:r>
            <a:r>
              <a:rPr kumimoji="1" lang="en-US" altLang="zh-CN" dirty="0" smtClean="0"/>
              <a:t>2880</a:t>
            </a:r>
            <a:r>
              <a:rPr kumimoji="1" lang="zh-CN" altLang="en-US" dirty="0" smtClean="0"/>
              <a:t>个物理扇区分布在不同的盘面和磁道上，但是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文件系统只是将这些物理扇区抽象为编号从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2879</a:t>
            </a:r>
            <a:r>
              <a:rPr kumimoji="1" lang="zh-CN" altLang="en-US" dirty="0" smtClean="0"/>
              <a:t>的逻辑扇区。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5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划分磁盘为若干层次以方便组织和管理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扇区</a:t>
            </a:r>
            <a:r>
              <a:rPr kumimoji="1" lang="en-US" altLang="zh-CN" dirty="0"/>
              <a:t>(sector)</a:t>
            </a:r>
            <a:r>
              <a:rPr kumimoji="1" lang="zh-CN" altLang="en-US" dirty="0"/>
              <a:t>：磁盘上的最小数据单元，包含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簇</a:t>
            </a:r>
            <a:r>
              <a:rPr kumimoji="1" lang="en-US" altLang="zh-CN" dirty="0"/>
              <a:t>(cluster)</a:t>
            </a:r>
            <a:r>
              <a:rPr kumimoji="1" lang="zh-CN" altLang="en-US" dirty="0"/>
              <a:t>：数据区中存储文件数据的基本单位，包含一个或多个扇区。簇包含的扇区数量总是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的乘方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中一个簇只包含一个扇区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分区</a:t>
            </a:r>
            <a:r>
              <a:rPr kumimoji="1" lang="en-US" altLang="zh-CN" dirty="0"/>
              <a:t>(partition)</a:t>
            </a:r>
            <a:r>
              <a:rPr kumimoji="1" lang="zh-CN" altLang="en-US" dirty="0"/>
              <a:t>：通常指整个文件系统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微软在</a:t>
            </a:r>
            <a:r>
              <a:rPr kumimoji="1" lang="en-US" altLang="zh-CN" dirty="0"/>
              <a:t>Dos/Windows</a:t>
            </a:r>
            <a:r>
              <a:rPr kumimoji="1" lang="zh-CN" altLang="en-US" dirty="0"/>
              <a:t>系列操作系统中使用的一种文件系统的总称，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FAT16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FAT32</a:t>
            </a:r>
            <a:r>
              <a:rPr kumimoji="1" lang="zh-CN" altLang="en-US" dirty="0"/>
              <a:t>均是</a:t>
            </a:r>
            <a:r>
              <a:rPr kumimoji="1" lang="en-US" altLang="zh-CN" dirty="0"/>
              <a:t>Fat</a:t>
            </a:r>
            <a:r>
              <a:rPr kumimoji="1" lang="zh-CN" altLang="en-US" dirty="0"/>
              <a:t>文件系统。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是最古老的文件系统，伴随着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的诞生。它采用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位文件分配表，并因此而得名。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DOS3.0</a:t>
            </a:r>
            <a:r>
              <a:rPr kumimoji="1" lang="zh-CN" altLang="en-US" dirty="0"/>
              <a:t>以前使用，但该文件系统现在仍用于软盘驱动器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4120"/>
              </p:ext>
            </p:extLst>
          </p:nvPr>
        </p:nvGraphicFramePr>
        <p:xfrm>
          <a:off x="3384645" y="719664"/>
          <a:ext cx="5363570" cy="503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0"/>
              </a:tblGrid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数据区（长度非固定）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E7"/>
                    </a:solidFill>
                  </a:tcPr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根目录区（长度非固定，需计算）</a:t>
                      </a:r>
                      <a:endParaRPr lang="zh-CN" altLang="en-US" sz="2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FAT2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FAT1</a:t>
                      </a:r>
                      <a:endParaRPr lang="zh-CN" altLang="en-US" sz="2400" b="1" dirty="0" smtClean="0"/>
                    </a:p>
                  </a:txBody>
                  <a:tcPr/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引导扇区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1313" y="583184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2879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7665" y="3474113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1313" y="273510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1313" y="4453466"/>
            <a:ext cx="7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8610" y="4829291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88610" y="3809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引导扇区的格式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93451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1580923"/>
                <a:gridCol w="1776548"/>
                <a:gridCol w="2677569"/>
                <a:gridCol w="2011680"/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名称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偏移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长度</a:t>
                      </a:r>
                      <a:endParaRPr lang="zh-CN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内容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Orange’s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的值</a:t>
                      </a:r>
                      <a:endParaRPr 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BPB_BytsPerSec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cs-CZ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每扇区字节数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0x200(512)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BPB_SecPerClus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每簇扇区数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 (16)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BPB_RsvdSecCnt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记录占用多少扇区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BPB_BumFATs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共有多少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表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BPB_RootEntCnt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根目录文件数最大值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0xE0(224)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BPB_TotSec16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扇区总数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0xB40(2880)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BPB_FATSz16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is-I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0x9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根目录区从第</a:t>
            </a:r>
            <a:r>
              <a:rPr kumimoji="1" lang="en-US" altLang="zh-CN" dirty="0"/>
              <a:t>19</a:t>
            </a:r>
            <a:r>
              <a:rPr kumimoji="1" lang="zh-CN" altLang="en-US" dirty="0"/>
              <a:t>扇区开始，所以其第一个字节位于偏移</a:t>
            </a:r>
            <a:r>
              <a:rPr kumimoji="1" lang="en-US" altLang="zh-CN" dirty="0"/>
              <a:t>19*512 = 9728 = 0x2600</a:t>
            </a:r>
            <a:r>
              <a:rPr kumimoji="1" lang="zh-CN" altLang="en-US" dirty="0"/>
              <a:t>处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根目录区中每一个条目为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字节。所以根目录大小为：</a:t>
            </a:r>
            <a:r>
              <a:rPr kumimoji="1" lang="en-US" altLang="zh-CN" dirty="0" err="1"/>
              <a:t>BPB_RootEntCnt</a:t>
            </a:r>
            <a:r>
              <a:rPr kumimoji="1" lang="zh-CN" altLang="en-US" dirty="0"/>
              <a:t>（根目录文件最大数）*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7844"/>
            <a:ext cx="7315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87656"/>
              </p:ext>
            </p:extLst>
          </p:nvPr>
        </p:nvGraphicFramePr>
        <p:xfrm>
          <a:off x="1097281" y="5413375"/>
          <a:ext cx="10086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5"/>
                <a:gridCol w="7119257"/>
                <a:gridCol w="156999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0x002600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RIVER   TXT….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……t..9……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81806" y="5499463"/>
          <a:ext cx="208280" cy="71845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718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06" y="2530294"/>
            <a:ext cx="2781300" cy="218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40768" y="2997201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DIR_Attr</a:t>
            </a:r>
            <a:r>
              <a:rPr kumimoji="1" lang="en-US" altLang="zh-CN" dirty="0">
                <a:solidFill>
                  <a:srgbClr val="C00000"/>
                </a:solidFill>
              </a:rPr>
              <a:t> = 0x10 </a:t>
            </a:r>
            <a:r>
              <a:rPr kumimoji="1" lang="zh-CN" altLang="en-US" dirty="0">
                <a:solidFill>
                  <a:srgbClr val="C00000"/>
                </a:solidFill>
              </a:rPr>
              <a:t>表示该文件为一个目录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2"/>
                </a:solidFill>
              </a:rPr>
              <a:t>数据区的第一个簇的簇号是</a:t>
            </a:r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，而不是</a:t>
            </a:r>
            <a:r>
              <a:rPr kumimoji="1" lang="en-US" altLang="zh-CN" dirty="0">
                <a:solidFill>
                  <a:schemeClr val="accent2"/>
                </a:solidFill>
              </a:rPr>
              <a:t>0</a:t>
            </a:r>
            <a:r>
              <a:rPr kumimoji="1" lang="zh-CN" altLang="en-US" dirty="0">
                <a:solidFill>
                  <a:schemeClr val="accent2"/>
                </a:solidFill>
              </a:rPr>
              <a:t>或者</a:t>
            </a:r>
            <a:r>
              <a:rPr kumimoji="1" lang="en-US" altLang="zh-CN" dirty="0">
                <a:solidFill>
                  <a:schemeClr val="accent2"/>
                </a:solidFill>
              </a:rPr>
              <a:t>1 </a:t>
            </a:r>
            <a:r>
              <a:rPr kumimoji="1" lang="zh-CN" altLang="en-US" dirty="0">
                <a:solidFill>
                  <a:schemeClr val="accent2"/>
                </a:solidFill>
              </a:rPr>
              <a:t>（为什么？）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数据区开始扇区号 </a:t>
            </a:r>
            <a:r>
              <a:rPr kumimoji="1" lang="en-US" altLang="zh-CN" dirty="0"/>
              <a:t>= </a:t>
            </a:r>
            <a:r>
              <a:rPr kumimoji="1" lang="zh-CN" altLang="en-US" dirty="0"/>
              <a:t>根目录区开始扇区号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根目录所占扇区数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若为目录，则格式与根目录项的格式一样。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929</Words>
  <Application>Microsoft Macintosh PowerPoint</Application>
  <PresentationFormat>宽屏</PresentationFormat>
  <Paragraphs>136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SimSun</vt:lpstr>
      <vt:lpstr>Wingdings</vt:lpstr>
      <vt:lpstr>华文新魏</vt:lpstr>
      <vt:lpstr>宋体</vt:lpstr>
      <vt:lpstr>怀旧</vt:lpstr>
      <vt:lpstr>FAT12文件系统</vt:lpstr>
      <vt:lpstr>文件系统</vt:lpstr>
      <vt:lpstr>文件系统 (cont.)</vt:lpstr>
      <vt:lpstr>FAT文件系统</vt:lpstr>
      <vt:lpstr>PowerPoint 演示文稿</vt:lpstr>
      <vt:lpstr>FAT12引导扇区的格式</vt:lpstr>
      <vt:lpstr>根目录区</vt:lpstr>
      <vt:lpstr>根目录区 (cont.)</vt:lpstr>
      <vt:lpstr>数据区</vt:lpstr>
      <vt:lpstr>FAT(File Allocation Table)文件分配表</vt:lpstr>
      <vt:lpstr>FAT12虚拟软盘制作</vt:lpstr>
      <vt:lpstr>FAT12文件系统</vt:lpstr>
      <vt:lpstr>FAT12虚拟软盘制作</vt:lpstr>
      <vt:lpstr>FAT12虚拟软盘制作 (cont.)</vt:lpstr>
      <vt:lpstr>FAT12虚拟软盘制作 (cont.)</vt:lpstr>
      <vt:lpstr>FAT12虚拟软盘制作 (cont.)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许悠</cp:lastModifiedBy>
  <cp:revision>54</cp:revision>
  <dcterms:created xsi:type="dcterms:W3CDTF">2016-04-05T14:26:35Z</dcterms:created>
  <dcterms:modified xsi:type="dcterms:W3CDTF">2016-04-07T16:09:14Z</dcterms:modified>
</cp:coreProperties>
</file>