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8" r:id="rId12"/>
    <p:sldId id="267" r:id="rId13"/>
    <p:sldId id="264" r:id="rId14"/>
    <p:sldId id="269" r:id="rId15"/>
    <p:sldId id="265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0A3AB-4830-4DDF-80E0-FA8E951B5253}" type="datetimeFigureOut">
              <a:rPr lang="zh-CN" altLang="en-US" smtClean="0"/>
              <a:t>2016/4/6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F636E-63C0-4932-9D68-79BBD65E5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042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>
                <a:solidFill>
                  <a:prstClr val="black"/>
                </a:solidFill>
              </a:rPr>
              <a:pPr/>
              <a:t>10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637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50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21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245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2016/4/6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21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2016/4/6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4889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2016/4/6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422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2016/4/6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4521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2016/4/6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519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2016/4/6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5592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2016/4/6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4088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2016/4/6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54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47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2016/4/6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11312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2016/4/6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04790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2016/4/6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17280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2016/4/6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2370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2016/4/6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78480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2016/4/6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385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2016/4/6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18093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2016/4/6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566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2016/4/6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2670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2016/4/6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674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6904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2016/4/6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5580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2016/4/6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10812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2016/4/6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39511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2016/4/6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131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2016/4/6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54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2016/4/6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2016/4/6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00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2016/4/6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52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2016/4/6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32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2016/4/6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97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0D973-64C4-4258-B9BD-B0907C0611E4}" type="datetimeFigureOut">
              <a:rPr lang="zh-CN" altLang="en-US" smtClean="0"/>
              <a:t>2016/4/6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457200"/>
            <a:fld id="{368E15AC-9D83-C24A-AD94-FFEDB3CFA74D}" type="datetimeFigureOut">
              <a:rPr kumimoji="1" lang="zh-CN" altLang="en-US" smtClean="0"/>
              <a:pPr defTabSz="457200"/>
              <a:t>2016/4/6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457200"/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457200"/>
            <a:fld id="{39E6B931-E539-D94C-99F1-2E8245AB2B08}" type="slidenum">
              <a:rPr kumimoji="1" lang="zh-CN" altLang="en-US" smtClean="0"/>
              <a:pPr defTabSz="45720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003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457200"/>
            <a:fld id="{368E15AC-9D83-C24A-AD94-FFEDB3CFA74D}" type="datetimeFigureOut">
              <a:rPr kumimoji="1" lang="zh-CN" altLang="en-US" smtClean="0"/>
              <a:pPr defTabSz="457200"/>
              <a:t>2016/4/6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457200"/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457200"/>
            <a:fld id="{39E6B931-E539-D94C-99F1-2E8245AB2B08}" type="slidenum">
              <a:rPr kumimoji="1" lang="zh-CN" altLang="en-US" smtClean="0"/>
              <a:pPr defTabSz="45720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299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GCC+NASM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768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编译，汇编，</a:t>
            </a:r>
            <a:r>
              <a:rPr kumimoji="1" lang="zh-CN" altLang="en-US" dirty="0"/>
              <a:t>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gcc</a:t>
            </a:r>
            <a:r>
              <a:rPr lang="en-US" altLang="zh-CN" dirty="0"/>
              <a:t> -c (</a:t>
            </a:r>
            <a:r>
              <a:rPr lang="zh-CN" altLang="en-US" dirty="0"/>
              <a:t>编译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r>
              <a:rPr lang="en-US" altLang="zh-CN" dirty="0" err="1"/>
              <a:t>gcc</a:t>
            </a:r>
            <a:r>
              <a:rPr lang="en-US" altLang="zh-CN" dirty="0"/>
              <a:t> (</a:t>
            </a:r>
            <a:r>
              <a:rPr lang="zh-CN" altLang="en-US" dirty="0"/>
              <a:t>链接或者编译</a:t>
            </a:r>
            <a:r>
              <a:rPr lang="en-US" altLang="zh-CN" dirty="0"/>
              <a:t>+ </a:t>
            </a:r>
            <a:r>
              <a:rPr lang="zh-CN" altLang="en-US" dirty="0"/>
              <a:t>链接</a:t>
            </a:r>
            <a:r>
              <a:rPr lang="en-US" altLang="zh-CN" dirty="0" smtClean="0"/>
              <a:t>)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gcc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hello.c</a:t>
            </a:r>
            <a:r>
              <a:rPr kumimoji="1" lang="en-US" altLang="zh-CN" dirty="0" smtClean="0"/>
              <a:t> –o </a:t>
            </a:r>
            <a:r>
              <a:rPr kumimoji="1" lang="en-US" altLang="zh-CN" dirty="0" err="1" smtClean="0"/>
              <a:t>hello.bin</a:t>
            </a:r>
            <a:r>
              <a:rPr kumimoji="1" lang="zh-CN" altLang="en-US" dirty="0" smtClean="0"/>
              <a:t>其实是先编译成</a:t>
            </a:r>
            <a:r>
              <a:rPr kumimoji="1" lang="en-US" altLang="zh-CN" dirty="0" err="1" smtClean="0"/>
              <a:t>obj</a:t>
            </a:r>
            <a:r>
              <a:rPr kumimoji="1" lang="zh-CN" altLang="en-US" dirty="0" smtClean="0"/>
              <a:t>文件</a:t>
            </a:r>
            <a:r>
              <a:rPr kumimoji="1" lang="en-US" altLang="zh-CN" dirty="0" err="1" smtClean="0"/>
              <a:t>hello.out</a:t>
            </a:r>
            <a:r>
              <a:rPr kumimoji="1" lang="zh-CN" altLang="en-US" dirty="0" smtClean="0"/>
              <a:t>，再连接成</a:t>
            </a:r>
            <a:r>
              <a:rPr kumimoji="1" lang="en-US" altLang="zh-CN" dirty="0" err="1" smtClean="0"/>
              <a:t>hello.bin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gcc</a:t>
            </a:r>
            <a:r>
              <a:rPr kumimoji="1" lang="zh-CN" altLang="en-US" dirty="0" smtClean="0"/>
              <a:t>编译生成的</a:t>
            </a:r>
            <a:r>
              <a:rPr kumimoji="1" lang="en-US" altLang="zh-CN" dirty="0" err="1" smtClean="0"/>
              <a:t>obj</a:t>
            </a:r>
            <a:r>
              <a:rPr kumimoji="1" lang="zh-CN" altLang="en-US" dirty="0" smtClean="0"/>
              <a:t>文件和</a:t>
            </a:r>
            <a:r>
              <a:rPr kumimoji="1" lang="en-US" altLang="zh-CN" dirty="0" err="1" smtClean="0"/>
              <a:t>nasm</a:t>
            </a:r>
            <a:r>
              <a:rPr kumimoji="1" lang="zh-CN" altLang="en-US" dirty="0" smtClean="0"/>
              <a:t>汇编生成的</a:t>
            </a:r>
            <a:r>
              <a:rPr kumimoji="1" lang="en-US" altLang="zh-CN" dirty="0" err="1" smtClean="0"/>
              <a:t>obj</a:t>
            </a:r>
            <a:r>
              <a:rPr kumimoji="1" lang="zh-CN" altLang="en-US" dirty="0" smtClean="0"/>
              <a:t>文件是统一的格式。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所以，可以使用</a:t>
            </a:r>
            <a:r>
              <a:rPr kumimoji="1" lang="en-US" altLang="zh-CN" dirty="0" err="1" smtClean="0"/>
              <a:t>gcc</a:t>
            </a:r>
            <a:r>
              <a:rPr kumimoji="1" lang="zh-CN" altLang="en-US" dirty="0" smtClean="0"/>
              <a:t>编译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语言，</a:t>
            </a:r>
            <a:r>
              <a:rPr kumimoji="1" lang="en-US" altLang="zh-CN" dirty="0" err="1" smtClean="0"/>
              <a:t>nasm</a:t>
            </a:r>
            <a:r>
              <a:rPr kumimoji="1" lang="zh-CN" altLang="en-US" dirty="0" smtClean="0"/>
              <a:t>汇编汇编语言，最后使用链接器（通常是</a:t>
            </a:r>
            <a:r>
              <a:rPr kumimoji="1" lang="en-US" altLang="zh-CN" dirty="0" err="1" smtClean="0"/>
              <a:t>ld</a:t>
            </a:r>
            <a:r>
              <a:rPr kumimoji="1" lang="zh-CN" altLang="en-US" dirty="0" smtClean="0"/>
              <a:t>命令）将多个</a:t>
            </a:r>
            <a:r>
              <a:rPr kumimoji="1" lang="en-US" altLang="zh-CN" dirty="0" err="1" smtClean="0"/>
              <a:t>obj</a:t>
            </a:r>
            <a:r>
              <a:rPr kumimoji="1" lang="zh-CN" altLang="en-US" dirty="0" smtClean="0"/>
              <a:t>文件链接成可执行文件。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但是，</a:t>
            </a:r>
            <a:r>
              <a:rPr kumimoji="1" lang="en-US" altLang="zh-CN" dirty="0" err="1" smtClean="0"/>
              <a:t>obj</a:t>
            </a:r>
            <a:r>
              <a:rPr kumimoji="1" lang="zh-CN" altLang="en-US" dirty="0" smtClean="0"/>
              <a:t>文件和可执行文件都是平台相关的，比如</a:t>
            </a:r>
            <a:r>
              <a:rPr kumimoji="1" lang="en-US" altLang="zh-CN" dirty="0" err="1" smtClean="0"/>
              <a:t>linux</a:t>
            </a:r>
            <a:r>
              <a:rPr kumimoji="1" lang="zh-CN" altLang="en-US" dirty="0" smtClean="0"/>
              <a:t>下面是</a:t>
            </a:r>
            <a:r>
              <a:rPr kumimoji="1" lang="en-US" altLang="zh-CN" dirty="0" smtClean="0"/>
              <a:t>ELF</a:t>
            </a:r>
            <a:r>
              <a:rPr kumimoji="1" lang="zh-CN" altLang="en-US" dirty="0" smtClean="0"/>
              <a:t>格式，</a:t>
            </a:r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下面是</a:t>
            </a:r>
            <a:r>
              <a:rPr kumimoji="1" lang="en-US" altLang="zh-CN" dirty="0" err="1" smtClean="0"/>
              <a:t>maco</a:t>
            </a:r>
            <a:r>
              <a:rPr kumimoji="1" lang="zh-CN" altLang="en-US" dirty="0" smtClean="0"/>
              <a:t>格式。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79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其它说明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64</a:t>
            </a:r>
            <a:r>
              <a:rPr kumimoji="1" lang="zh-CN" altLang="en-US" dirty="0" smtClean="0"/>
              <a:t>位</a:t>
            </a:r>
            <a:r>
              <a:rPr kumimoji="1" lang="en-US" altLang="zh-CN" dirty="0" err="1" smtClean="0"/>
              <a:t>ubuntu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首先安装</a:t>
            </a:r>
            <a:r>
              <a:rPr kumimoji="1" lang="en-US" altLang="zh-CN" dirty="0" smtClean="0"/>
              <a:t>32</a:t>
            </a:r>
            <a:r>
              <a:rPr kumimoji="1" lang="zh-CN" altLang="en-US" dirty="0" smtClean="0"/>
              <a:t>位库</a:t>
            </a:r>
            <a:endParaRPr kumimoji="1" lang="en-US" altLang="zh-CN" dirty="0" smtClean="0"/>
          </a:p>
          <a:p>
            <a:pPr lvl="2"/>
            <a:r>
              <a:rPr kumimoji="1" lang="en-US" altLang="zh-CN" dirty="0" err="1" smtClean="0"/>
              <a:t>sudo</a:t>
            </a:r>
            <a:r>
              <a:rPr kumimoji="1" lang="en-US" altLang="zh-CN" dirty="0" smtClean="0"/>
              <a:t> apt-get install </a:t>
            </a:r>
            <a:r>
              <a:rPr lang="en-US" altLang="zh-CN" dirty="0" err="1"/>
              <a:t>gcc-</a:t>
            </a:r>
            <a:r>
              <a:rPr lang="en-US" altLang="zh-CN" dirty="0" err="1" smtClean="0"/>
              <a:t>multilib</a:t>
            </a:r>
            <a:endParaRPr lang="en-US" altLang="zh-CN" dirty="0" smtClean="0"/>
          </a:p>
          <a:p>
            <a:pPr lvl="1"/>
            <a:r>
              <a:rPr kumimoji="1" lang="en-US" altLang="zh-CN" dirty="0" err="1" smtClean="0"/>
              <a:t>nasm</a:t>
            </a:r>
            <a:r>
              <a:rPr kumimoji="1" lang="en-US" altLang="zh-CN" dirty="0" smtClean="0"/>
              <a:t> -f elf32 </a:t>
            </a:r>
            <a:r>
              <a:rPr kumimoji="1" lang="en-US" altLang="zh-CN" dirty="0" err="1" smtClean="0"/>
              <a:t>func.asm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gcc</a:t>
            </a:r>
            <a:r>
              <a:rPr kumimoji="1" lang="en-US" altLang="zh-CN" dirty="0" smtClean="0"/>
              <a:t> -m32 </a:t>
            </a:r>
            <a:r>
              <a:rPr kumimoji="1" lang="en-US" altLang="zh-CN" dirty="0" err="1" smtClean="0"/>
              <a:t>main.c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func.o</a:t>
            </a:r>
            <a:endParaRPr kumimoji="1" lang="en-US" altLang="zh-CN" dirty="0" smtClean="0"/>
          </a:p>
          <a:p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系统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nasm</a:t>
            </a:r>
            <a:r>
              <a:rPr kumimoji="1" lang="zh-CN" altLang="en-US" dirty="0" smtClean="0"/>
              <a:t>的参数需要修改为</a:t>
            </a:r>
            <a:r>
              <a:rPr kumimoji="1" lang="en-US" altLang="zh-CN" dirty="0" err="1" smtClean="0"/>
              <a:t>maco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nasm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hf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可以查看各个平台的参数。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win32</a:t>
            </a:r>
          </a:p>
          <a:p>
            <a:pPr marL="274320" lvl="1" indent="0">
              <a:buNone/>
            </a:pPr>
            <a:endParaRPr kumimoji="1" lang="en-US" altLang="zh-CN" dirty="0" smtClean="0"/>
          </a:p>
          <a:p>
            <a:pPr marL="27432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443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静态链接与动态链接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静态链接：静态链接就是</a:t>
            </a:r>
            <a:r>
              <a:rPr lang="zh-CN" altLang="en-US" dirty="0" smtClean="0"/>
              <a:t>在编译链接</a:t>
            </a:r>
            <a:r>
              <a:rPr lang="zh-CN" altLang="en-US" dirty="0"/>
              <a:t>时直接将需要的执行代码拷贝到调用</a:t>
            </a:r>
            <a:r>
              <a:rPr lang="zh-CN" altLang="en-US" dirty="0" smtClean="0"/>
              <a:t>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sz="2000" dirty="0"/>
              <a:t>使用静态链接生成的可执行文件体积较大，包含相同的公共代码，造成</a:t>
            </a:r>
            <a:r>
              <a:rPr lang="zh-CN" altLang="en-US" sz="2000" dirty="0" smtClean="0"/>
              <a:t>浪费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zh-CN" altLang="en-US" dirty="0" smtClean="0"/>
              <a:t>动态链接：</a:t>
            </a:r>
            <a:r>
              <a:rPr lang="zh-CN" altLang="en-US" dirty="0"/>
              <a:t>使用这种方式的程序并不在一开始就完成动态链接，而是直到真正调用动态库代码时，载入程序才计算</a:t>
            </a:r>
            <a:r>
              <a:rPr lang="en-US" altLang="zh-CN" dirty="0"/>
              <a:t>(</a:t>
            </a:r>
            <a:r>
              <a:rPr lang="zh-CN" altLang="en-US" dirty="0"/>
              <a:t>被调用的那部分</a:t>
            </a:r>
            <a:r>
              <a:rPr lang="en-US" altLang="zh-CN" dirty="0"/>
              <a:t>)</a:t>
            </a:r>
            <a:r>
              <a:rPr lang="zh-CN" altLang="en-US" dirty="0"/>
              <a:t>动态代码的逻辑地址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这种方式使程序初始化时间较短，但运行期间的性能比不上静态链接的程序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811235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考核点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动态链接和静态链接的理解（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平台或</a:t>
            </a:r>
            <a:r>
              <a:rPr kumimoji="1" lang="en-US" altLang="zh-CN" dirty="0" err="1" smtClean="0"/>
              <a:t>linux</a:t>
            </a:r>
            <a:r>
              <a:rPr kumimoji="1" lang="zh-CN" altLang="en-US" dirty="0" smtClean="0"/>
              <a:t>平台）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汇编语言和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语言函数调用时的参数传递规则的</a:t>
            </a:r>
            <a:r>
              <a:rPr kumimoji="1" lang="zh-CN" altLang="en-US" smtClean="0"/>
              <a:t>理解。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26587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72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zh-CN" sz="7200" b="1" dirty="0" smtClean="0">
                <a:solidFill>
                  <a:srgbClr val="FF0000"/>
                </a:solidFill>
              </a:rPr>
              <a:t>THANKS</a:t>
            </a:r>
            <a:r>
              <a:rPr lang="zh-CN" altLang="en-US" sz="7200" b="1" dirty="0" smtClean="0">
                <a:solidFill>
                  <a:srgbClr val="FF0000"/>
                </a:solidFill>
              </a:rPr>
              <a:t>！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90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基础知识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编译链接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汇编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编译（生成语言无关中间代码）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C</a:t>
            </a:r>
            <a:r>
              <a:rPr kumimoji="1" lang="en-US" altLang="zh-CN" dirty="0" smtClean="0">
                <a:sym typeface="Wingdings" panose="05000000000000000000" pitchFamily="2" charset="2"/>
              </a:rPr>
              <a:t></a:t>
            </a:r>
            <a:r>
              <a:rPr kumimoji="1" lang="zh-CN" altLang="en-US" dirty="0" smtClean="0"/>
              <a:t>中间语言，</a:t>
            </a:r>
            <a:r>
              <a:rPr kumimoji="1" lang="en-US" altLang="zh-CN" dirty="0" smtClean="0"/>
              <a:t>ASM</a:t>
            </a:r>
            <a:r>
              <a:rPr kumimoji="1" lang="en-US" altLang="zh-CN" dirty="0" smtClean="0">
                <a:sym typeface="Wingdings" panose="05000000000000000000" pitchFamily="2" charset="2"/>
              </a:rPr>
              <a:t></a:t>
            </a:r>
            <a:r>
              <a:rPr kumimoji="1" lang="zh-CN" altLang="en-US" dirty="0" smtClean="0"/>
              <a:t>中间语言，</a:t>
            </a:r>
            <a:r>
              <a:rPr kumimoji="1" lang="en-US" altLang="zh-CN" dirty="0" smtClean="0"/>
              <a:t>DLX</a:t>
            </a:r>
            <a:r>
              <a:rPr kumimoji="1" lang="en-US" altLang="zh-CN" dirty="0" smtClean="0">
                <a:sym typeface="Wingdings" panose="05000000000000000000" pitchFamily="2" charset="2"/>
              </a:rPr>
              <a:t></a:t>
            </a:r>
            <a:r>
              <a:rPr kumimoji="1" lang="zh-CN" altLang="en-US" dirty="0" smtClean="0"/>
              <a:t>中间语言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会包含代码，函数定义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可以是很多个独立文件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链接（生成平台相关的可执行二进制代码）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中间语言</a:t>
            </a:r>
            <a:r>
              <a:rPr kumimoji="1" lang="en-US" altLang="zh-CN" dirty="0" smtClean="0">
                <a:sym typeface="Wingdings" panose="05000000000000000000" pitchFamily="2" charset="2"/>
              </a:rPr>
              <a:t></a:t>
            </a:r>
            <a:r>
              <a:rPr kumimoji="1" lang="en-US" altLang="zh-CN" dirty="0" err="1" smtClean="0"/>
              <a:t>linux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elf</a:t>
            </a:r>
            <a:r>
              <a:rPr kumimoji="1" lang="zh-CN" altLang="en-US" dirty="0" smtClean="0"/>
              <a:t>），</a:t>
            </a:r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（</a:t>
            </a:r>
            <a:r>
              <a:rPr kumimoji="1" lang="en-US" altLang="zh-CN" dirty="0" err="1" smtClean="0"/>
              <a:t>maco</a:t>
            </a:r>
            <a:r>
              <a:rPr kumimoji="1" lang="zh-CN" altLang="zh-CN" dirty="0" smtClean="0"/>
              <a:t>）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exe/</a:t>
            </a:r>
            <a:r>
              <a:rPr kumimoji="1" lang="en-US" altLang="zh-CN" dirty="0" err="1" smtClean="0"/>
              <a:t>dll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将多个中间文件的代码组合起来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链接的多个中间文件的函数要声明齐全</a:t>
            </a:r>
            <a:endParaRPr kumimoji="1" lang="en-US" altLang="zh-CN" dirty="0" smtClean="0"/>
          </a:p>
          <a:p>
            <a:r>
              <a:rPr kumimoji="1" lang="zh-CN" altLang="en-US" dirty="0" smtClean="0"/>
              <a:t>动态链接和静态链接</a:t>
            </a:r>
            <a:endParaRPr kumimoji="1" lang="en-US" altLang="zh-CN" dirty="0" smtClean="0"/>
          </a:p>
          <a:p>
            <a:pPr marL="274320" lvl="1" indent="0">
              <a:buNone/>
            </a:pPr>
            <a:r>
              <a:rPr kumimoji="1" lang="zh-CN" altLang="en-US" dirty="0" smtClean="0"/>
              <a:t>（检查作业考核点）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7802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基础知识</a:t>
            </a:r>
            <a:r>
              <a:rPr kumimoji="1" lang="en-US" altLang="zh-CN" dirty="0" smtClean="0"/>
              <a:t>-c</a:t>
            </a:r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声明和定义的区别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声明只是告诉编译器有这么一个变量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函数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定义是告诉编译器这个变量会占用多少内存，这个函数具体的代码是如何</a:t>
            </a:r>
            <a:endParaRPr kumimoji="1" lang="en-US" altLang="zh-CN" dirty="0" smtClean="0"/>
          </a:p>
          <a:p>
            <a:r>
              <a:rPr kumimoji="1" lang="zh-CN" altLang="en-US" dirty="0" smtClean="0"/>
              <a:t>先声明后调用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标准</a:t>
            </a:r>
            <a:r>
              <a:rPr kumimoji="1" lang="en-US" altLang="zh-CN" dirty="0" err="1" smtClean="0"/>
              <a:t>ascii</a:t>
            </a:r>
            <a:r>
              <a:rPr kumimoji="1" lang="en-US" altLang="zh-CN" dirty="0" smtClean="0"/>
              <a:t>-c</a:t>
            </a:r>
            <a:r>
              <a:rPr kumimoji="1" lang="zh-CN" altLang="en-US" dirty="0" smtClean="0"/>
              <a:t>所有的函数都要在使用前先声明。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169" y="4031138"/>
            <a:ext cx="3366826" cy="282686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64780" y="4787811"/>
            <a:ext cx="4285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zh-CN" altLang="en-US" dirty="0">
                <a:solidFill>
                  <a:srgbClr val="292934"/>
                </a:solidFill>
              </a:rPr>
              <a:t>如果不加最开始的两行函数声明的代码，无论两个函数哪个写在前面，编译都不能通过</a:t>
            </a:r>
          </a:p>
        </p:txBody>
      </p:sp>
    </p:spTree>
    <p:extLst>
      <p:ext uri="{BB962C8B-B14F-4D97-AF65-F5344CB8AC3E}">
        <p14:creationId xmlns:p14="http://schemas.microsoft.com/office/powerpoint/2010/main" val="2587093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基础知识</a:t>
            </a:r>
            <a:r>
              <a:rPr kumimoji="1" lang="en-US" altLang="zh-CN" dirty="0"/>
              <a:t>-c</a:t>
            </a:r>
            <a:r>
              <a:rPr kumimoji="1"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如果函数的定义在其它文件，比如另外一个同学写了一个函数给你用，那么要通过</a:t>
            </a:r>
            <a:r>
              <a:rPr kumimoji="1" lang="en-US" altLang="zh-CN" dirty="0" smtClean="0"/>
              <a:t>extern</a:t>
            </a:r>
            <a:r>
              <a:rPr kumimoji="1" lang="zh-CN" altLang="en-US" dirty="0" smtClean="0"/>
              <a:t>指定。</a:t>
            </a:r>
            <a:endParaRPr kumimoji="1" lang="en-US" altLang="zh-CN" dirty="0" smtClean="0"/>
          </a:p>
          <a:p>
            <a:pPr lvl="1"/>
            <a:r>
              <a:rPr kumimoji="1" lang="zh-CN" altLang="zh-CN" dirty="0" smtClean="0"/>
              <a:t>（</a:t>
            </a:r>
            <a:r>
              <a:rPr kumimoji="1" lang="en-US" altLang="zh-CN" dirty="0" err="1" smtClean="0"/>
              <a:t>gcc</a:t>
            </a:r>
            <a:r>
              <a:rPr kumimoji="1" lang="zh-CN" altLang="en-US" dirty="0" smtClean="0"/>
              <a:t>如果发现函数只有声明没有定义，默认是</a:t>
            </a:r>
            <a:r>
              <a:rPr kumimoji="1" lang="en-US" altLang="zh-CN" dirty="0" smtClean="0"/>
              <a:t>extern</a:t>
            </a:r>
            <a:r>
              <a:rPr kumimoji="1" lang="zh-CN" altLang="en-US" dirty="0" smtClean="0"/>
              <a:t>，不需要专门指定了）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284" y="3059732"/>
            <a:ext cx="4225517" cy="300122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81200" y="3602154"/>
            <a:ext cx="37361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zh-CN" altLang="en-US" dirty="0">
                <a:solidFill>
                  <a:srgbClr val="292934"/>
                </a:solidFill>
              </a:rPr>
              <a:t>这个代码，如果</a:t>
            </a:r>
            <a:r>
              <a:rPr kumimoji="1" lang="en-US" altLang="zh-CN" dirty="0" err="1">
                <a:solidFill>
                  <a:srgbClr val="292934"/>
                </a:solidFill>
              </a:rPr>
              <a:t>gcc</a:t>
            </a:r>
            <a:r>
              <a:rPr kumimoji="1" lang="en-US" altLang="zh-CN" dirty="0">
                <a:solidFill>
                  <a:srgbClr val="292934"/>
                </a:solidFill>
              </a:rPr>
              <a:t> </a:t>
            </a:r>
            <a:r>
              <a:rPr kumimoji="1" lang="en-US" altLang="zh-CN" dirty="0" err="1">
                <a:solidFill>
                  <a:srgbClr val="292934"/>
                </a:solidFill>
              </a:rPr>
              <a:t>main.c</a:t>
            </a:r>
            <a:r>
              <a:rPr kumimoji="1" lang="zh-CN" altLang="en-US" dirty="0">
                <a:solidFill>
                  <a:srgbClr val="292934"/>
                </a:solidFill>
              </a:rPr>
              <a:t>则会报错，而</a:t>
            </a:r>
            <a:r>
              <a:rPr kumimoji="1" lang="en-US" altLang="zh-CN" dirty="0" err="1">
                <a:solidFill>
                  <a:srgbClr val="292934"/>
                </a:solidFill>
              </a:rPr>
              <a:t>gcc</a:t>
            </a:r>
            <a:r>
              <a:rPr kumimoji="1" lang="en-US" altLang="zh-CN" dirty="0">
                <a:solidFill>
                  <a:srgbClr val="292934"/>
                </a:solidFill>
              </a:rPr>
              <a:t> -c </a:t>
            </a:r>
            <a:r>
              <a:rPr kumimoji="1" lang="en-US" altLang="zh-CN" dirty="0" err="1">
                <a:solidFill>
                  <a:srgbClr val="292934"/>
                </a:solidFill>
              </a:rPr>
              <a:t>main.c</a:t>
            </a:r>
            <a:r>
              <a:rPr kumimoji="1" lang="zh-CN" altLang="en-US" dirty="0">
                <a:solidFill>
                  <a:srgbClr val="292934"/>
                </a:solidFill>
              </a:rPr>
              <a:t>则不会报错。前者会编译同时链接，链接时找不到</a:t>
            </a:r>
            <a:r>
              <a:rPr kumimoji="1" lang="en-US" altLang="zh-CN" dirty="0" err="1">
                <a:solidFill>
                  <a:srgbClr val="292934"/>
                </a:solidFill>
              </a:rPr>
              <a:t>do_another</a:t>
            </a:r>
            <a:r>
              <a:rPr kumimoji="1" lang="zh-CN" altLang="en-US" dirty="0">
                <a:solidFill>
                  <a:srgbClr val="292934"/>
                </a:solidFill>
              </a:rPr>
              <a:t>的定义，而后者只编译，生成中间文件。链接时只要同时给出</a:t>
            </a:r>
            <a:r>
              <a:rPr kumimoji="1" lang="en-US" altLang="zh-CN" dirty="0" err="1">
                <a:solidFill>
                  <a:srgbClr val="292934"/>
                </a:solidFill>
              </a:rPr>
              <a:t>do_another</a:t>
            </a:r>
            <a:r>
              <a:rPr kumimoji="1" lang="zh-CN" altLang="en-US" dirty="0">
                <a:solidFill>
                  <a:srgbClr val="292934"/>
                </a:solidFill>
              </a:rPr>
              <a:t>的定义的代码就可以了，这个代码可以是</a:t>
            </a:r>
            <a:r>
              <a:rPr kumimoji="1" lang="en-US" altLang="zh-CN" dirty="0">
                <a:solidFill>
                  <a:srgbClr val="292934"/>
                </a:solidFill>
              </a:rPr>
              <a:t>c</a:t>
            </a:r>
            <a:r>
              <a:rPr kumimoji="1" lang="zh-CN" altLang="en-US" dirty="0">
                <a:solidFill>
                  <a:srgbClr val="292934"/>
                </a:solidFill>
              </a:rPr>
              <a:t>写的，也可以是任何语言写的</a:t>
            </a:r>
          </a:p>
        </p:txBody>
      </p:sp>
    </p:spTree>
    <p:extLst>
      <p:ext uri="{BB962C8B-B14F-4D97-AF65-F5344CB8AC3E}">
        <p14:creationId xmlns:p14="http://schemas.microsoft.com/office/powerpoint/2010/main" val="265587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示例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主程序为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语言，子程序为一个函数，返回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个参数的最大值。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主程序为</a:t>
            </a:r>
            <a:r>
              <a:rPr kumimoji="1" lang="en-US" altLang="zh-CN" dirty="0" err="1" smtClean="0"/>
              <a:t>main.c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声明</a:t>
            </a:r>
            <a:r>
              <a:rPr kumimoji="1" lang="en-US" altLang="zh-CN" dirty="0" err="1" smtClean="0"/>
              <a:t>maxofthree</a:t>
            </a:r>
            <a:r>
              <a:rPr kumimoji="1" lang="zh-CN" altLang="en-US" dirty="0" smtClean="0"/>
              <a:t>函数，但不给出定义。（</a:t>
            </a:r>
            <a:r>
              <a:rPr kumimoji="1" lang="en-US" altLang="zh-CN" dirty="0" err="1" smtClean="0"/>
              <a:t>gcc</a:t>
            </a:r>
            <a:r>
              <a:rPr kumimoji="1" lang="zh-CN" altLang="en-US" dirty="0" smtClean="0"/>
              <a:t>会默认为</a:t>
            </a:r>
            <a:r>
              <a:rPr kumimoji="1" lang="en-US" altLang="zh-CN" dirty="0" smtClean="0"/>
              <a:t>extern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子程序为</a:t>
            </a:r>
            <a:r>
              <a:rPr kumimoji="1" lang="en-US" altLang="zh-CN" dirty="0" err="1" smtClean="0"/>
              <a:t>func.asm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global</a:t>
            </a:r>
            <a:r>
              <a:rPr kumimoji="1" lang="zh-CN" altLang="en-US" dirty="0" smtClean="0"/>
              <a:t>关键字，表明这个标签是对外的函数标签。</a:t>
            </a:r>
            <a:endParaRPr kumimoji="1" lang="en-US" altLang="zh-CN" dirty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86020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func.asm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004" y="1854745"/>
            <a:ext cx="5214796" cy="31614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25096" y="2457353"/>
            <a:ext cx="24339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dirty="0" err="1">
                <a:solidFill>
                  <a:srgbClr val="292934"/>
                </a:solidFill>
              </a:rPr>
              <a:t>maxofthree</a:t>
            </a:r>
            <a:r>
              <a:rPr kumimoji="1" lang="zh-CN" altLang="en-US" dirty="0">
                <a:solidFill>
                  <a:srgbClr val="292934"/>
                </a:solidFill>
              </a:rPr>
              <a:t>可以被其它模块使用，但</a:t>
            </a:r>
            <a:r>
              <a:rPr kumimoji="1" lang="en-US" altLang="zh-CN" dirty="0">
                <a:solidFill>
                  <a:srgbClr val="292934"/>
                </a:solidFill>
              </a:rPr>
              <a:t>label_2</a:t>
            </a:r>
            <a:r>
              <a:rPr kumimoji="1" lang="zh-CN" altLang="en-US" dirty="0">
                <a:solidFill>
                  <a:srgbClr val="292934"/>
                </a:solidFill>
              </a:rPr>
              <a:t>不可以。通过</a:t>
            </a:r>
            <a:r>
              <a:rPr kumimoji="1" lang="en-US" altLang="zh-CN" dirty="0">
                <a:solidFill>
                  <a:srgbClr val="292934"/>
                </a:solidFill>
              </a:rPr>
              <a:t>global</a:t>
            </a:r>
            <a:r>
              <a:rPr kumimoji="1" lang="zh-CN" altLang="en-US" dirty="0">
                <a:solidFill>
                  <a:srgbClr val="292934"/>
                </a:solidFill>
              </a:rPr>
              <a:t>关键字，</a:t>
            </a:r>
            <a:r>
              <a:rPr kumimoji="1" lang="en-US" altLang="zh-CN" dirty="0" err="1">
                <a:solidFill>
                  <a:srgbClr val="292934"/>
                </a:solidFill>
              </a:rPr>
              <a:t>nasm</a:t>
            </a:r>
            <a:r>
              <a:rPr kumimoji="1" lang="zh-CN" altLang="en-US" dirty="0">
                <a:solidFill>
                  <a:srgbClr val="292934"/>
                </a:solidFill>
              </a:rPr>
              <a:t>在汇编时会把</a:t>
            </a:r>
            <a:r>
              <a:rPr kumimoji="1" lang="en-US" altLang="zh-CN" dirty="0" err="1">
                <a:solidFill>
                  <a:srgbClr val="292934"/>
                </a:solidFill>
              </a:rPr>
              <a:t>maxofthree</a:t>
            </a:r>
            <a:r>
              <a:rPr kumimoji="1" lang="zh-CN" altLang="en-US" dirty="0">
                <a:solidFill>
                  <a:srgbClr val="292934"/>
                </a:solidFill>
              </a:rPr>
              <a:t>这个函数的信息写到中间文件里，链接器链接时就可以看到。</a:t>
            </a:r>
            <a:endParaRPr kumimoji="1" lang="en-US" altLang="zh-CN" dirty="0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40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main.c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225" y="1600200"/>
            <a:ext cx="5587627" cy="310537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81201" y="2368134"/>
            <a:ext cx="2347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dirty="0" err="1">
                <a:solidFill>
                  <a:srgbClr val="292934"/>
                </a:solidFill>
              </a:rPr>
              <a:t>maxofthree</a:t>
            </a:r>
            <a:r>
              <a:rPr kumimoji="1" lang="zh-CN" altLang="en-US" dirty="0">
                <a:solidFill>
                  <a:srgbClr val="292934"/>
                </a:solidFill>
              </a:rPr>
              <a:t>只有声明没有定义</a:t>
            </a:r>
            <a:r>
              <a:rPr kumimoji="1" lang="zh-CN" altLang="zh-CN" dirty="0">
                <a:solidFill>
                  <a:srgbClr val="292934"/>
                </a:solidFill>
              </a:rPr>
              <a:t>，</a:t>
            </a:r>
            <a:r>
              <a:rPr kumimoji="1" lang="en-US" altLang="zh-CN" dirty="0" err="1">
                <a:solidFill>
                  <a:srgbClr val="292934"/>
                </a:solidFill>
              </a:rPr>
              <a:t>gcc</a:t>
            </a:r>
            <a:r>
              <a:rPr kumimoji="1" lang="zh-CN" altLang="en-US" dirty="0">
                <a:solidFill>
                  <a:srgbClr val="292934"/>
                </a:solidFill>
              </a:rPr>
              <a:t>只能编译不能链接。</a:t>
            </a:r>
          </a:p>
        </p:txBody>
      </p:sp>
    </p:spTree>
    <p:extLst>
      <p:ext uri="{BB962C8B-B14F-4D97-AF65-F5344CB8AC3E}">
        <p14:creationId xmlns:p14="http://schemas.microsoft.com/office/powerpoint/2010/main" val="1708017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gcc+nasm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nasm</a:t>
            </a:r>
            <a:r>
              <a:rPr kumimoji="1" lang="en-US" altLang="zh-CN" dirty="0" smtClean="0"/>
              <a:t> -f elf -o </a:t>
            </a:r>
            <a:r>
              <a:rPr kumimoji="1" lang="en-US" altLang="zh-CN" dirty="0" err="1" smtClean="0"/>
              <a:t>func.o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func.asm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gcc</a:t>
            </a:r>
            <a:r>
              <a:rPr kumimoji="1" lang="en-US" altLang="zh-CN" dirty="0" smtClean="0"/>
              <a:t> -c -o </a:t>
            </a:r>
            <a:r>
              <a:rPr kumimoji="1" lang="en-US" altLang="zh-CN" dirty="0" err="1" smtClean="0"/>
              <a:t>main.o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main.c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ld</a:t>
            </a:r>
            <a:r>
              <a:rPr kumimoji="1" lang="en-US" altLang="zh-CN" dirty="0" smtClean="0"/>
              <a:t> -o hello </a:t>
            </a:r>
            <a:r>
              <a:rPr kumimoji="1" lang="en-US" altLang="zh-CN" dirty="0" err="1" smtClean="0"/>
              <a:t>main.o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func.o</a:t>
            </a:r>
            <a:endParaRPr kumimoji="1" lang="en-US" altLang="zh-CN" dirty="0" smtClean="0"/>
          </a:p>
          <a:p>
            <a:r>
              <a:rPr kumimoji="1" lang="en-US" altLang="zh-CN" dirty="0" smtClean="0"/>
              <a:t>./hello </a:t>
            </a:r>
            <a:r>
              <a:rPr kumimoji="1" lang="zh-CN" altLang="en-US" dirty="0" smtClean="0"/>
              <a:t>运行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如果报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函数找不到，需要</a:t>
            </a:r>
            <a:r>
              <a:rPr kumimoji="1" lang="en-US" altLang="zh-CN" dirty="0" err="1" smtClean="0"/>
              <a:t>ld</a:t>
            </a:r>
            <a:r>
              <a:rPr kumimoji="1" lang="zh-CN" altLang="en-US" dirty="0" smtClean="0"/>
              <a:t>添加参数来引用标准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库。不过简单的作法是把</a:t>
            </a:r>
            <a:r>
              <a:rPr kumimoji="1" lang="en-US" altLang="zh-CN" dirty="0" err="1" smtClean="0"/>
              <a:t>ld</a:t>
            </a:r>
            <a:r>
              <a:rPr kumimoji="1" lang="zh-CN" altLang="en-US" dirty="0" smtClean="0"/>
              <a:t>的过程交给</a:t>
            </a:r>
            <a:r>
              <a:rPr kumimoji="1" lang="en-US" altLang="zh-CN" dirty="0" err="1" smtClean="0"/>
              <a:t>gcc</a:t>
            </a:r>
            <a:r>
              <a:rPr kumimoji="1" lang="zh-CN" altLang="en-US" dirty="0" smtClean="0"/>
              <a:t>命令</a:t>
            </a:r>
            <a:endParaRPr kumimoji="1" lang="en-US" altLang="zh-CN" dirty="0" smtClean="0"/>
          </a:p>
          <a:p>
            <a:pPr lvl="1"/>
            <a:r>
              <a:rPr kumimoji="1" lang="en-US" altLang="zh-CN" dirty="0" err="1"/>
              <a:t>nasm</a:t>
            </a:r>
            <a:r>
              <a:rPr kumimoji="1" lang="en-US" altLang="zh-CN" dirty="0"/>
              <a:t> -f elf -o </a:t>
            </a:r>
            <a:r>
              <a:rPr kumimoji="1" lang="en-US" altLang="zh-CN" dirty="0" err="1"/>
              <a:t>func.o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func.asm</a:t>
            </a:r>
            <a:endParaRPr kumimoji="1" lang="en-US" altLang="zh-CN" dirty="0"/>
          </a:p>
          <a:p>
            <a:pPr lvl="1"/>
            <a:r>
              <a:rPr kumimoji="1" lang="en-US" altLang="zh-CN" dirty="0" err="1" smtClean="0"/>
              <a:t>gcc</a:t>
            </a:r>
            <a:r>
              <a:rPr kumimoji="1" lang="en-US" altLang="zh-CN" dirty="0" smtClean="0"/>
              <a:t> -o hello </a:t>
            </a:r>
            <a:r>
              <a:rPr kumimoji="1" lang="en-US" altLang="zh-CN" dirty="0" err="1" smtClean="0"/>
              <a:t>main.c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func.o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./hello</a:t>
            </a:r>
            <a:r>
              <a:rPr kumimoji="1" lang="zh-CN" altLang="en-US" dirty="0" smtClean="0"/>
              <a:t> 运行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68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复习：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语言的编译链接图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9331" y="1787856"/>
            <a:ext cx="6848441" cy="423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6324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710</Words>
  <Application>Microsoft Office PowerPoint</Application>
  <PresentationFormat>宽屏</PresentationFormat>
  <Paragraphs>75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华文新魏</vt:lpstr>
      <vt:lpstr>宋体</vt:lpstr>
      <vt:lpstr>Arial</vt:lpstr>
      <vt:lpstr>Calibri</vt:lpstr>
      <vt:lpstr>Calibri Light</vt:lpstr>
      <vt:lpstr>Wingdings</vt:lpstr>
      <vt:lpstr>Office 主题</vt:lpstr>
      <vt:lpstr>清晰</vt:lpstr>
      <vt:lpstr>1_清晰</vt:lpstr>
      <vt:lpstr>GCC+NASM</vt:lpstr>
      <vt:lpstr>基础知识-编译链接</vt:lpstr>
      <vt:lpstr>基础知识-c函数</vt:lpstr>
      <vt:lpstr>基础知识-c函数</vt:lpstr>
      <vt:lpstr>示例</vt:lpstr>
      <vt:lpstr>func.asm</vt:lpstr>
      <vt:lpstr>main.c</vt:lpstr>
      <vt:lpstr>gcc+nasm</vt:lpstr>
      <vt:lpstr>复习：C语言的编译链接图</vt:lpstr>
      <vt:lpstr>编译，汇编，链接</vt:lpstr>
      <vt:lpstr>其它说明</vt:lpstr>
      <vt:lpstr>静态链接与动态链接</vt:lpstr>
      <vt:lpstr>考核点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GCC+NASM</dc:title>
  <dc:creator>lihaojun1994</dc:creator>
  <cp:lastModifiedBy>Qi Bao</cp:lastModifiedBy>
  <cp:revision>13</cp:revision>
  <dcterms:created xsi:type="dcterms:W3CDTF">2015-02-12T10:34:42Z</dcterms:created>
  <dcterms:modified xsi:type="dcterms:W3CDTF">2016-04-05T16:07:40Z</dcterms:modified>
</cp:coreProperties>
</file>