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9" r:id="rId4"/>
    <p:sldId id="278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5" r:id="rId13"/>
    <p:sldId id="309" r:id="rId14"/>
    <p:sldId id="310" r:id="rId15"/>
    <p:sldId id="311" r:id="rId16"/>
    <p:sldId id="312" r:id="rId17"/>
    <p:sldId id="313" r:id="rId18"/>
    <p:sldId id="314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273" r:id="rId28"/>
    <p:sldId id="280" r:id="rId29"/>
    <p:sldId id="281" r:id="rId30"/>
  </p:sldIdLst>
  <p:sldSz cx="9144000" cy="5143500" type="screen16x9"/>
  <p:notesSz cx="6858000" cy="9144000"/>
  <p:embeddedFontLst>
    <p:embeddedFont>
      <p:font typeface="Anaheim" panose="020B0600070205080204" charset="0"/>
      <p:regular r:id="rId32"/>
    </p:embeddedFont>
    <p:embeddedFont>
      <p:font typeface="Barlow Condensed ExtraBold" panose="00000906000000000000" pitchFamily="2" charset="0"/>
      <p:bold r:id="rId33"/>
      <p:boldItalic r:id="rId34"/>
    </p:embeddedFont>
    <p:embeddedFont>
      <p:font typeface="Nunito Light" pitchFamily="2" charset="0"/>
      <p:regular r:id="rId35"/>
      <p:italic r:id="rId36"/>
    </p:embeddedFont>
    <p:embeddedFont>
      <p:font typeface="Overpass Mono" panose="020B0600070205080204" charset="0"/>
      <p:regular r:id="rId37"/>
      <p:bold r:id="rId38"/>
    </p:embeddedFont>
    <p:embeddedFont>
      <p:font typeface="Raleway SemiBold" pitchFamily="2" charset="0"/>
      <p:bold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  <p:embeddedFont>
      <p:font typeface="Roboto Condensed Light" panose="02000000000000000000" pitchFamily="2" charset="0"/>
      <p:regular r:id="rId45"/>
      <p: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D22A6D-CF2E-4EEB-8D3A-C351C8B6E1CC}">
  <a:tblStyle styleId="{E1D22A6D-CF2E-4EEB-8D3A-C351C8B6E1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3FE177-5CEC-4A9F-B4A8-1F6BE66178D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701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514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631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198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475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512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55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176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228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975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521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364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435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393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279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4507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191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70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388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914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8b34d0e6d4_5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8b34d0e6d4_5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18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Espones</a:t>
            </a:r>
            <a:br>
              <a:rPr lang="es-ES" dirty="0"/>
            </a:br>
            <a:r>
              <a:rPr lang="es-ES" sz="4800" dirty="0"/>
              <a:t>Traducción </a:t>
            </a:r>
            <a:r>
              <a:rPr lang="es-ES" sz="4800" dirty="0" err="1"/>
              <a:t>esp-jp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328229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 dirty="0">
                <a:solidFill>
                  <a:schemeClr val="dk2"/>
                </a:solidFill>
              </a:rPr>
              <a:t>(Nombre provisional y 0 original)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 dirty="0">
                <a:solidFill>
                  <a:srgbClr val="00B050"/>
                </a:solidFill>
              </a:rPr>
              <a:t>Autor: Jonatan Carrera Viera</a:t>
            </a:r>
            <a:endParaRPr sz="21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8"/>
          <p:cNvSpPr/>
          <p:nvPr/>
        </p:nvSpPr>
        <p:spPr>
          <a:xfrm>
            <a:off x="-200" y="2542874"/>
            <a:ext cx="9144000" cy="674212"/>
          </a:xfrm>
          <a:custGeom>
            <a:avLst/>
            <a:gdLst/>
            <a:ahLst/>
            <a:cxnLst/>
            <a:rect l="l" t="t" r="r" b="b"/>
            <a:pathLst>
              <a:path w="285750" h="20980" extrusionOk="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8"/>
          <p:cNvSpPr/>
          <p:nvPr/>
        </p:nvSpPr>
        <p:spPr>
          <a:xfrm>
            <a:off x="6334054" y="2542874"/>
            <a:ext cx="1762144" cy="671412"/>
          </a:xfrm>
          <a:custGeom>
            <a:avLst/>
            <a:gdLst/>
            <a:ahLst/>
            <a:cxnLst/>
            <a:rect l="l" t="t" r="r" b="b"/>
            <a:pathLst>
              <a:path w="55067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8"/>
          <p:cNvSpPr/>
          <p:nvPr/>
        </p:nvSpPr>
        <p:spPr>
          <a:xfrm>
            <a:off x="4571903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8"/>
          <p:cNvSpPr/>
          <p:nvPr/>
        </p:nvSpPr>
        <p:spPr>
          <a:xfrm>
            <a:off x="2809719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8"/>
          <p:cNvSpPr/>
          <p:nvPr/>
        </p:nvSpPr>
        <p:spPr>
          <a:xfrm>
            <a:off x="1047567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8"/>
          <p:cNvSpPr/>
          <p:nvPr/>
        </p:nvSpPr>
        <p:spPr>
          <a:xfrm>
            <a:off x="-200" y="2699869"/>
            <a:ext cx="9144000" cy="357436"/>
          </a:xfrm>
          <a:custGeom>
            <a:avLst/>
            <a:gdLst/>
            <a:ahLst/>
            <a:cxnLst/>
            <a:rect l="l" t="t" r="r" b="b"/>
            <a:pathLst>
              <a:path w="285750" h="11169" extrusionOk="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3" name="Google Shape;753;p48"/>
          <p:cNvSpPr txBox="1"/>
          <p:nvPr/>
        </p:nvSpPr>
        <p:spPr>
          <a:xfrm flipH="1">
            <a:off x="4401750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Python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4" name="Google Shape;754;p48"/>
          <p:cNvSpPr txBox="1"/>
          <p:nvPr/>
        </p:nvSpPr>
        <p:spPr>
          <a:xfrm flipH="1">
            <a:off x="4399350" y="39494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Realización de toda la programación del código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5" name="Google Shape;755;p48"/>
          <p:cNvSpPr txBox="1"/>
          <p:nvPr/>
        </p:nvSpPr>
        <p:spPr>
          <a:xfrm flipH="1">
            <a:off x="2476226" y="1881880"/>
            <a:ext cx="2442843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Planteamiento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6" name="Google Shape;756;p48"/>
          <p:cNvSpPr txBox="1"/>
          <p:nvPr/>
        </p:nvSpPr>
        <p:spPr>
          <a:xfrm flipH="1">
            <a:off x="2637892" y="12773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Requerimientos, riesgos e inicio del proyecto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7" name="Google Shape;757;p48"/>
          <p:cNvSpPr txBox="1"/>
          <p:nvPr/>
        </p:nvSpPr>
        <p:spPr>
          <a:xfrm flipH="1">
            <a:off x="875775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Estudio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8" name="Google Shape;758;p48"/>
          <p:cNvSpPr txBox="1"/>
          <p:nvPr/>
        </p:nvSpPr>
        <p:spPr>
          <a:xfrm flipH="1">
            <a:off x="873375" y="39494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Estudio de viabilidad y recopilación de datos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9" name="Google Shape;759;p48"/>
          <p:cNvSpPr txBox="1"/>
          <p:nvPr/>
        </p:nvSpPr>
        <p:spPr>
          <a:xfrm flipH="1">
            <a:off x="6160617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Tests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0" name="Google Shape;760;p48"/>
          <p:cNvSpPr txBox="1"/>
          <p:nvPr/>
        </p:nvSpPr>
        <p:spPr>
          <a:xfrm flipH="1">
            <a:off x="6053727" y="1277375"/>
            <a:ext cx="232271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Realización de los test y finalización de documentos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61" name="Google Shape;761;p4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ESTIMACIÓN</a:t>
            </a:r>
            <a:endParaRPr dirty="0"/>
          </a:p>
        </p:txBody>
      </p:sp>
      <p:sp>
        <p:nvSpPr>
          <p:cNvPr id="762" name="Google Shape;762;p48"/>
          <p:cNvSpPr txBox="1"/>
          <p:nvPr/>
        </p:nvSpPr>
        <p:spPr>
          <a:xfrm flipH="1">
            <a:off x="1150429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Marzo</a:t>
            </a: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3" name="Google Shape;763;p48"/>
          <p:cNvSpPr txBox="1"/>
          <p:nvPr/>
        </p:nvSpPr>
        <p:spPr>
          <a:xfrm flipH="1">
            <a:off x="2914942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Abril</a:t>
            </a:r>
            <a:endParaRPr sz="16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4" name="Google Shape;764;p48"/>
          <p:cNvSpPr txBox="1"/>
          <p:nvPr/>
        </p:nvSpPr>
        <p:spPr>
          <a:xfrm flipH="1">
            <a:off x="4676411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Mayo</a:t>
            </a: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5" name="Google Shape;765;p48"/>
          <p:cNvSpPr txBox="1"/>
          <p:nvPr/>
        </p:nvSpPr>
        <p:spPr>
          <a:xfrm flipH="1">
            <a:off x="6435275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Junio</a:t>
            </a:r>
            <a:endParaRPr sz="16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766" name="Google Shape;766;p48"/>
          <p:cNvCxnSpPr/>
          <p:nvPr/>
        </p:nvCxnSpPr>
        <p:spPr>
          <a:xfrm>
            <a:off x="3684900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7" name="Google Shape;767;p48"/>
          <p:cNvCxnSpPr/>
          <p:nvPr/>
        </p:nvCxnSpPr>
        <p:spPr>
          <a:xfrm>
            <a:off x="7215125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8" name="Google Shape;768;p48"/>
          <p:cNvCxnSpPr/>
          <p:nvPr/>
        </p:nvCxnSpPr>
        <p:spPr>
          <a:xfrm rot="10800000">
            <a:off x="1930733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9" name="Google Shape;769;p48"/>
          <p:cNvCxnSpPr/>
          <p:nvPr/>
        </p:nvCxnSpPr>
        <p:spPr>
          <a:xfrm rot="10800000">
            <a:off x="5456708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50468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APIs        </a:t>
            </a:r>
            <a:endParaRPr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632070" y="2126750"/>
            <a:ext cx="2246004" cy="49454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Interconexión con las distintas APIs y tratamiento de datos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Entorno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Preparación del entorno y requisitos del sistema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Ejecución</a:t>
            </a:r>
            <a:endParaRPr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Lanzamiento del programa y corrección de errores</a:t>
            </a:r>
            <a:endParaRPr dirty="0"/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Realización del código en Python como núcleo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7534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Distintos componentes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917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961917" y="1856250"/>
            <a:ext cx="2467500" cy="15705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Componente </a:t>
            </a:r>
            <a:r>
              <a:rPr lang="es-ES" dirty="0" err="1"/>
              <a:t>main</a:t>
            </a:r>
            <a:r>
              <a:rPr lang="es-ES" dirty="0"/>
              <a:t>() que mantiene el programa abierto a la espera de inputs en segundo plano.</a:t>
            </a: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main()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A54E20-B6E6-C478-D7E2-86A4699D7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4" y="1686267"/>
            <a:ext cx="5304403" cy="191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6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961916" y="1901601"/>
            <a:ext cx="2648127" cy="18360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Componente </a:t>
            </a:r>
            <a:r>
              <a:rPr lang="es-ES" dirty="0" err="1"/>
              <a:t>capturar_audio</a:t>
            </a:r>
            <a:r>
              <a:rPr lang="es-ES" dirty="0"/>
              <a:t>() encargado de la generación del archivo de audio captado por el micrófono.</a:t>
            </a: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capturar_audio</a:t>
            </a:r>
            <a:r>
              <a:rPr lang="es-ES" dirty="0"/>
              <a:t>() 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D23174-5FD0-0824-6891-B3CF58421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7" y="1786297"/>
            <a:ext cx="5313826" cy="157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9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966960" y="2024160"/>
            <a:ext cx="317704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Componente </a:t>
            </a:r>
            <a:r>
              <a:rPr lang="es-ES" dirty="0" err="1"/>
              <a:t>transcribir_y</a:t>
            </a:r>
            <a:r>
              <a:rPr lang="es-ES" dirty="0"/>
              <a:t>_ traducir() encargado de la transcripción y traducción del audio capturado.</a:t>
            </a: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transcribir_y</a:t>
            </a:r>
            <a:r>
              <a:rPr lang="es-ES" dirty="0"/>
              <a:t>_ traducir()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386047-E061-D304-FC32-517D68A0E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8" y="1137202"/>
            <a:ext cx="5459702" cy="310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88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961915" y="1843950"/>
            <a:ext cx="3101991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Componente </a:t>
            </a:r>
            <a:r>
              <a:rPr lang="es-ES" dirty="0" err="1"/>
              <a:t>traduccion_japones</a:t>
            </a:r>
            <a:r>
              <a:rPr lang="es-ES" dirty="0"/>
              <a:t>() encargado de traducir la transcripción del inglés al japonés</a:t>
            </a: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traduccion_japones</a:t>
            </a:r>
            <a:r>
              <a:rPr lang="es-ES" dirty="0"/>
              <a:t>()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51B6D0-5ED5-3E20-C7E3-4533B78B7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4" y="861774"/>
            <a:ext cx="4982270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37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948566" y="1843950"/>
            <a:ext cx="3021897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Componente </a:t>
            </a:r>
            <a:r>
              <a:rPr lang="es-ES" dirty="0" err="1"/>
              <a:t>sintetizado_texto</a:t>
            </a:r>
            <a:r>
              <a:rPr lang="es-ES" dirty="0"/>
              <a:t> _japones() encargado de enviar por local el texto para su generación del JSON y futuro sintetizado del audio</a:t>
            </a:r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sintetizado_texto_japones</a:t>
            </a:r>
            <a:r>
              <a:rPr lang="es-ES" dirty="0"/>
              <a:t>() 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03228B-0531-A631-D78E-0EC67D710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1" y="1275835"/>
            <a:ext cx="5594470" cy="25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83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970939" y="1843950"/>
            <a:ext cx="2968199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Componente </a:t>
            </a:r>
            <a:r>
              <a:rPr lang="es-ES" dirty="0" err="1"/>
              <a:t>salida_archivo</a:t>
            </a:r>
            <a:r>
              <a:rPr lang="es-ES" dirty="0"/>
              <a:t>_ sintetizado() realiza la expulsión del audio generado por la entrada de sonido del micrófono</a:t>
            </a:r>
            <a:endParaRPr dirty="0"/>
          </a:p>
        </p:txBody>
      </p:sp>
      <p:sp>
        <p:nvSpPr>
          <p:cNvPr id="4" name="Google Shape;532;p41">
            <a:extLst>
              <a:ext uri="{FF2B5EF4-FFF2-40B4-BE49-F238E27FC236}">
                <a16:creationId xmlns:a16="http://schemas.microsoft.com/office/drawing/2014/main" id="{4DEA40DF-3445-A62C-A9B4-5ED981027D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7936" y="342900"/>
            <a:ext cx="6778127" cy="669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salida_archivo_sintetizado</a:t>
            </a:r>
            <a:r>
              <a:rPr lang="es-ES" dirty="0"/>
              <a:t>()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9FD920-D907-FD55-6769-AC40B563E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0" y="1391287"/>
            <a:ext cx="5883869" cy="236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3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9A51EFF-55F3-3646-D4B9-B7101C4BD01B}"/>
              </a:ext>
            </a:extLst>
          </p:cNvPr>
          <p:cNvSpPr txBox="1"/>
          <p:nvPr/>
        </p:nvSpPr>
        <p:spPr>
          <a:xfrm>
            <a:off x="2536292" y="1421658"/>
            <a:ext cx="40714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chemeClr val="accent4"/>
                </a:solidFill>
              </a:rPr>
              <a:t>Aprendizaje de Python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chemeClr val="accent4"/>
                </a:solidFill>
              </a:rPr>
              <a:t>Uso y afianzamiento de Docker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chemeClr val="accent4"/>
                </a:solidFill>
              </a:rPr>
              <a:t>Interacción de </a:t>
            </a:r>
            <a:r>
              <a:rPr lang="es-ES" sz="1600" dirty="0" err="1">
                <a:solidFill>
                  <a:schemeClr val="accent4"/>
                </a:solidFill>
              </a:rPr>
              <a:t>APIs</a:t>
            </a:r>
            <a:endParaRPr lang="es-ES" sz="1600" dirty="0">
              <a:solidFill>
                <a:schemeClr val="accent4"/>
              </a:solidFill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chemeClr val="accent4"/>
                </a:solidFill>
              </a:rPr>
              <a:t>Búsqueda de conocimiento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chemeClr val="accent4"/>
                </a:solidFill>
              </a:rPr>
              <a:t>Solución de errores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chemeClr val="accent4"/>
                </a:solidFill>
              </a:rPr>
              <a:t>Generación por prueba y error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chemeClr val="accent4"/>
                </a:solidFill>
              </a:rPr>
              <a:t>Transformación de datos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s-ES" sz="1600" dirty="0" err="1">
                <a:solidFill>
                  <a:schemeClr val="accent4"/>
                </a:solidFill>
              </a:rPr>
              <a:t>Estructuramiento</a:t>
            </a:r>
            <a:r>
              <a:rPr lang="es-ES" sz="1600" dirty="0">
                <a:solidFill>
                  <a:schemeClr val="accent4"/>
                </a:solidFill>
              </a:rPr>
              <a:t> de la lógica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chemeClr val="accent4"/>
                </a:solidFill>
              </a:rPr>
              <a:t>Generación de documentación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chemeClr val="accent4"/>
                </a:solidFill>
              </a:rPr>
              <a:t>Necesidad de mayor conocimiento para estimaciones más precisas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chemeClr val="accent4"/>
                </a:solidFill>
              </a:rPr>
              <a:t>Mejorar conocimientos de Python, Docker, Git y generación de documentación</a:t>
            </a:r>
          </a:p>
        </p:txBody>
      </p:sp>
    </p:spTree>
    <p:extLst>
      <p:ext uri="{BB962C8B-B14F-4D97-AF65-F5344CB8AC3E}">
        <p14:creationId xmlns:p14="http://schemas.microsoft.com/office/powerpoint/2010/main" val="148498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UNA PEQUEÑA GUÍA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¿Qué veremos en esta presentación? </a:t>
            </a:r>
            <a:endParaRPr sz="20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Anaheim"/>
              <a:buAutoNum type="arabicPeriod"/>
            </a:pPr>
            <a:r>
              <a:rPr lang="es-ES" sz="2000" dirty="0"/>
              <a:t>Motivaciones para la realización de este proyecto, una descripción y el estado del arte.</a:t>
            </a:r>
            <a:endParaRPr sz="20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Anaheim"/>
              <a:buAutoNum type="arabicPeriod"/>
            </a:pPr>
            <a:r>
              <a:rPr lang="es-ES" sz="2000" dirty="0"/>
              <a:t>Cómo se ha estructurado el proyecto, </a:t>
            </a:r>
            <a:r>
              <a:rPr lang="es-ES" sz="2000" dirty="0" err="1"/>
              <a:t>sprints</a:t>
            </a:r>
            <a:r>
              <a:rPr lang="es-ES" sz="2000" dirty="0"/>
              <a:t> semanales, GitHub y estimación.</a:t>
            </a:r>
            <a:endParaRPr sz="20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Anaheim"/>
              <a:buAutoNum type="arabicPeriod"/>
            </a:pPr>
            <a:r>
              <a:rPr lang="es-ES" sz="2000" dirty="0"/>
              <a:t>Desarrollo del programa y vistazo rápido del código.</a:t>
            </a:r>
            <a:endParaRPr sz="20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Anaheim"/>
              <a:buAutoNum type="arabicPeriod"/>
            </a:pPr>
            <a:r>
              <a:rPr lang="es-ES" sz="2000" dirty="0"/>
              <a:t>Algunas conclusiones, problemas encontrados y sus soluciones, y posibles mejoras futuras.</a:t>
            </a:r>
            <a:endParaRPr sz="20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Anaheim"/>
              <a:buAutoNum type="arabicPeriod"/>
            </a:pPr>
            <a:r>
              <a:rPr lang="en" sz="2000" dirty="0">
                <a:uFill>
                  <a:noFill/>
                </a:uFill>
              </a:rPr>
              <a:t>Agradecimientos y dudas.</a:t>
            </a:r>
            <a:endParaRPr sz="2000" dirty="0"/>
          </a:p>
        </p:txBody>
      </p:sp>
      <p:sp>
        <p:nvSpPr>
          <p:cNvPr id="342" name="Google Shape;342;p28"/>
          <p:cNvSpPr txBox="1"/>
          <p:nvPr/>
        </p:nvSpPr>
        <p:spPr>
          <a:xfrm>
            <a:off x="720000" y="4121575"/>
            <a:ext cx="67344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b="1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Montaje del contenedor de Docker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Revisión de la documentación y depuración de comandos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9570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747539" y="3151101"/>
            <a:ext cx="2773361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Error en el tratamiento del archivo .</a:t>
            </a:r>
            <a:r>
              <a:rPr lang="es-ES" dirty="0" err="1"/>
              <a:t>wav</a:t>
            </a:r>
            <a:r>
              <a:rPr lang="es-ES" dirty="0"/>
              <a:t> en la captura de audio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Uso de la biblioteca </a:t>
            </a:r>
            <a:r>
              <a:rPr lang="es-ES" dirty="0" err="1"/>
              <a:t>sounddevice</a:t>
            </a:r>
            <a:r>
              <a:rPr lang="es-ES" dirty="0"/>
              <a:t> de Python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4552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Costes en la API de Google de traducción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Cambio a la API de </a:t>
            </a:r>
            <a:r>
              <a:rPr lang="es-ES" dirty="0" err="1"/>
              <a:t>OpenAI</a:t>
            </a:r>
            <a:r>
              <a:rPr lang="es-ES" dirty="0"/>
              <a:t> que es gratuita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2464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Problema con los input y errores de traducción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3003392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ajustan los input y se añaden </a:t>
            </a:r>
            <a:r>
              <a:rPr lang="es-ES" dirty="0" err="1"/>
              <a:t>prompts</a:t>
            </a:r>
            <a:r>
              <a:rPr lang="es-ES" dirty="0"/>
              <a:t> para ajuste de la traducción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8825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Traducción al japonés con formato de datos erróneo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revisa lo recibido y se </a:t>
            </a:r>
            <a:r>
              <a:rPr lang="es-ES" dirty="0" err="1"/>
              <a:t>trimea</a:t>
            </a:r>
            <a:r>
              <a:rPr lang="es-ES" dirty="0"/>
              <a:t> el mensaje recibido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5006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recibe archivo binario en vez de un .</a:t>
            </a:r>
            <a:r>
              <a:rPr lang="es-ES" dirty="0" err="1"/>
              <a:t>wav</a:t>
            </a:r>
            <a:r>
              <a:rPr lang="es-ES" dirty="0"/>
              <a:t> al sintetizar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3353952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filtra la respuesta de la API y se convierte a tipo </a:t>
            </a:r>
            <a:r>
              <a:rPr lang="es-ES" dirty="0" err="1"/>
              <a:t>wav</a:t>
            </a:r>
            <a:r>
              <a:rPr lang="es-ES" dirty="0"/>
              <a:t> manualmente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3072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73419" y="3151101"/>
            <a:ext cx="3447481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Intento de reproducción del archivo </a:t>
            </a:r>
            <a:r>
              <a:rPr lang="es-ES" dirty="0" err="1"/>
              <a:t>wav</a:t>
            </a:r>
            <a:r>
              <a:rPr lang="es-ES" dirty="0"/>
              <a:t> por el micro, causando silencio en la emisión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309016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recurre a virtualizar un micrófono y reproducir el archivo por el mismo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9379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51615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Mejoras futuras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4DCE653-EAB3-699B-E4B4-5E9DA58D9F32}"/>
              </a:ext>
            </a:extLst>
          </p:cNvPr>
          <p:cNvSpPr txBox="1"/>
          <p:nvPr/>
        </p:nvSpPr>
        <p:spPr>
          <a:xfrm>
            <a:off x="3911230" y="1528450"/>
            <a:ext cx="47663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accent1"/>
                </a:solidFill>
                <a:latin typeface="Anaheim" panose="020B0600070205080204" charset="0"/>
              </a:rPr>
              <a:t>Refactorización del código para una mejor calidad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accent1"/>
                </a:solidFill>
                <a:latin typeface="Anaheim" panose="020B0600070205080204" charset="0"/>
              </a:rPr>
              <a:t>Intentar aplicarle una interfaz gráfica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accent1"/>
                </a:solidFill>
                <a:latin typeface="Anaheim" panose="020B0600070205080204" charset="0"/>
              </a:rPr>
              <a:t>Depuración de código, si fuera posible, para reducción de tiempos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accent1"/>
                </a:solidFill>
                <a:latin typeface="Anaheim" panose="020B0600070205080204" charset="0"/>
              </a:rPr>
              <a:t>Posible </a:t>
            </a:r>
            <a:r>
              <a:rPr lang="es-ES" dirty="0" err="1">
                <a:solidFill>
                  <a:schemeClr val="accent1"/>
                </a:solidFill>
                <a:latin typeface="Anaheim" panose="020B0600070205080204" charset="0"/>
              </a:rPr>
              <a:t>Dockerización</a:t>
            </a:r>
            <a:r>
              <a:rPr lang="es-ES" dirty="0">
                <a:solidFill>
                  <a:schemeClr val="accent1"/>
                </a:solidFill>
                <a:latin typeface="Anaheim" panose="020B0600070205080204" charset="0"/>
              </a:rPr>
              <a:t> de </a:t>
            </a:r>
            <a:r>
              <a:rPr lang="es-ES" dirty="0" err="1">
                <a:solidFill>
                  <a:schemeClr val="accent1"/>
                </a:solidFill>
                <a:latin typeface="Anaheim" panose="020B0600070205080204" charset="0"/>
              </a:rPr>
              <a:t>APIs</a:t>
            </a:r>
            <a:r>
              <a:rPr lang="es-ES" dirty="0">
                <a:solidFill>
                  <a:schemeClr val="accent1"/>
                </a:solidFill>
                <a:latin typeface="Anaheim" panose="020B0600070205080204" charset="0"/>
              </a:rPr>
              <a:t> para reducir tiempos de ejecución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AGRADECIMIENTOS</a:t>
            </a:r>
            <a:endParaRPr dirty="0"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334308" y="790547"/>
            <a:ext cx="7531641" cy="18235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Gracias a Hiroshiba Kazuyuki por permitir el uso de Voicevox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 los distintos actores para los bancos de sonido de Voicevox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 Antonio J. Moreno por la ayuda en la conversión del archivo binario a wav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 los compañeros de dual por avisarme de las noticias que publicaba Sergio en el Team de Cesur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 mis profesores del grado por los conocimientos transmitidos y su vocación de profesores, no habría aprendido tanto si no es por ellos, porque Cesur…</a:t>
            </a:r>
            <a:endParaRPr dirty="0"/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60186" y="2887950"/>
            <a:ext cx="341732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2"/>
                </a:solidFill>
              </a:rPr>
              <a:t>A todos, ¡gracias!</a:t>
            </a:r>
            <a:endParaRPr sz="3600" dirty="0">
              <a:solidFill>
                <a:schemeClr val="dk2"/>
              </a:solidFill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009011" y="160850"/>
            <a:ext cx="7001500" cy="12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¡Gracias por su atención!</a:t>
            </a:r>
            <a:endParaRPr dirty="0"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25153" y="1917858"/>
            <a:ext cx="4683724" cy="41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2"/>
                </a:solidFill>
              </a:rPr>
              <a:t>Se abre el turno de ruegos y preguntas.</a:t>
            </a:r>
            <a:endParaRPr sz="2000" b="1" dirty="0">
              <a:solidFill>
                <a:schemeClr val="tx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sz="2000" dirty="0"/>
              <a:t>Aprender Python</a:t>
            </a:r>
          </a:p>
          <a:p>
            <a:pPr marL="285750" indent="-285750"/>
            <a:r>
              <a:rPr lang="es-ES" sz="2000" dirty="0"/>
              <a:t>Afianzar conocimientos de Docker</a:t>
            </a:r>
          </a:p>
          <a:p>
            <a:pPr marL="285750" indent="-285750"/>
            <a:r>
              <a:rPr lang="es-ES" sz="2000" dirty="0"/>
              <a:t>La viabilidad del proyecto</a:t>
            </a:r>
          </a:p>
          <a:p>
            <a:pPr marL="285750" indent="-285750"/>
            <a:r>
              <a:rPr lang="es-ES" sz="2000" dirty="0"/>
              <a:t>Interacciones con </a:t>
            </a:r>
            <a:r>
              <a:rPr lang="es-ES" sz="2000" dirty="0" err="1"/>
              <a:t>APIs</a:t>
            </a:r>
            <a:endParaRPr lang="es-ES" sz="2000" dirty="0"/>
          </a:p>
          <a:p>
            <a:pPr marL="285750" indent="-285750"/>
            <a:r>
              <a:rPr lang="es-ES" sz="2000" b="1" u="sng" dirty="0"/>
              <a:t>La diversión en la ejecución</a:t>
            </a:r>
            <a:endParaRPr sz="2000" b="1" u="sng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MOTIVACIÓN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238091" y="1973025"/>
            <a:ext cx="3825816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 la actualidad existe el fenómeno </a:t>
            </a:r>
            <a:r>
              <a:rPr lang="es-ES" dirty="0" err="1"/>
              <a:t>Vtuber</a:t>
            </a:r>
            <a:r>
              <a:rPr lang="es-ES" dirty="0"/>
              <a:t>, originado en Japón y que ha dado el salto internacional con un gran arraigo en redes como </a:t>
            </a:r>
            <a:r>
              <a:rPr lang="es-ES" dirty="0" err="1"/>
              <a:t>Twitch</a:t>
            </a:r>
            <a:r>
              <a:rPr lang="es-ES" dirty="0"/>
              <a:t>, </a:t>
            </a:r>
            <a:r>
              <a:rPr lang="es-ES" dirty="0" err="1"/>
              <a:t>Youtube</a:t>
            </a:r>
            <a:r>
              <a:rPr lang="es-ES" dirty="0"/>
              <a:t>, Instagram,… El gran éxito reside en la personalización de un personaje que se adecue a una personalidad, sin necesidad de que la apariencia real, se parezca.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226096" y="1033637"/>
            <a:ext cx="3771066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DESCRIPCIÓN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23383" y="934063"/>
            <a:ext cx="1941914" cy="144766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top vtubers in the world 2020">
            <a:extLst>
              <a:ext uri="{FF2B5EF4-FFF2-40B4-BE49-F238E27FC236}">
                <a16:creationId xmlns:a16="http://schemas.microsoft.com/office/drawing/2014/main" id="{0631A27A-B983-F078-62DC-5171ED4AB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85" y="662892"/>
            <a:ext cx="4314640" cy="367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518DCAE4-34E6-884B-E705-2DF903E85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sz="1800" dirty="0"/>
              <a:t>Pero, ¿y si no solo se pudiera personalizar la imagen, sino también la voz? Aquí es donde entra nuestro proyecto. Su funcionamiento sería el siguiente: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C692BBF-9593-97EB-2490-925BF862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</a:t>
            </a:r>
          </a:p>
        </p:txBody>
      </p:sp>
      <p:grpSp>
        <p:nvGrpSpPr>
          <p:cNvPr id="4" name="Google Shape;15221;p70">
            <a:extLst>
              <a:ext uri="{FF2B5EF4-FFF2-40B4-BE49-F238E27FC236}">
                <a16:creationId xmlns:a16="http://schemas.microsoft.com/office/drawing/2014/main" id="{CF9A875D-9AFB-C074-336F-E123576093EA}"/>
              </a:ext>
            </a:extLst>
          </p:cNvPr>
          <p:cNvGrpSpPr/>
          <p:nvPr/>
        </p:nvGrpSpPr>
        <p:grpSpPr>
          <a:xfrm>
            <a:off x="2700174" y="2958420"/>
            <a:ext cx="593721" cy="609703"/>
            <a:chOff x="874658" y="2914408"/>
            <a:chExt cx="356891" cy="335709"/>
          </a:xfrm>
        </p:grpSpPr>
        <p:sp>
          <p:nvSpPr>
            <p:cNvPr id="5" name="Google Shape;15222;p70">
              <a:extLst>
                <a:ext uri="{FF2B5EF4-FFF2-40B4-BE49-F238E27FC236}">
                  <a16:creationId xmlns:a16="http://schemas.microsoft.com/office/drawing/2014/main" id="{F9973B57-0666-A02B-0B35-3276FD7B2AE6}"/>
                </a:ext>
              </a:extLst>
            </p:cNvPr>
            <p:cNvSpPr/>
            <p:nvPr/>
          </p:nvSpPr>
          <p:spPr>
            <a:xfrm>
              <a:off x="909472" y="2994285"/>
              <a:ext cx="287238" cy="177869"/>
            </a:xfrm>
            <a:custGeom>
              <a:avLst/>
              <a:gdLst/>
              <a:ahLst/>
              <a:cxnLst/>
              <a:rect l="l" t="t" r="r" b="b"/>
              <a:pathLst>
                <a:path w="10957" h="6785" extrusionOk="0">
                  <a:moveTo>
                    <a:pt x="0" y="0"/>
                  </a:moveTo>
                  <a:lnTo>
                    <a:pt x="0" y="6785"/>
                  </a:lnTo>
                  <a:lnTo>
                    <a:pt x="10957" y="6785"/>
                  </a:lnTo>
                  <a:lnTo>
                    <a:pt x="10957" y="0"/>
                  </a:ln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223;p70">
              <a:extLst>
                <a:ext uri="{FF2B5EF4-FFF2-40B4-BE49-F238E27FC236}">
                  <a16:creationId xmlns:a16="http://schemas.microsoft.com/office/drawing/2014/main" id="{AA7A0916-B18D-C012-D964-41F2694D52BB}"/>
                </a:ext>
              </a:extLst>
            </p:cNvPr>
            <p:cNvSpPr/>
            <p:nvPr/>
          </p:nvSpPr>
          <p:spPr>
            <a:xfrm>
              <a:off x="874658" y="2914408"/>
              <a:ext cx="356891" cy="93902"/>
            </a:xfrm>
            <a:custGeom>
              <a:avLst/>
              <a:gdLst/>
              <a:ahLst/>
              <a:cxnLst/>
              <a:rect l="l" t="t" r="r" b="b"/>
              <a:pathLst>
                <a:path w="13614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13339" y="3581"/>
                  </a:lnTo>
                  <a:cubicBezTo>
                    <a:pt x="13498" y="3581"/>
                    <a:pt x="13613" y="3451"/>
                    <a:pt x="13613" y="3293"/>
                  </a:cubicBezTo>
                  <a:lnTo>
                    <a:pt x="13613" y="276"/>
                  </a:lnTo>
                  <a:cubicBezTo>
                    <a:pt x="13613" y="117"/>
                    <a:pt x="13498" y="1"/>
                    <a:pt x="13339" y="1"/>
                  </a:cubicBez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224;p70">
              <a:extLst>
                <a:ext uri="{FF2B5EF4-FFF2-40B4-BE49-F238E27FC236}">
                  <a16:creationId xmlns:a16="http://schemas.microsoft.com/office/drawing/2014/main" id="{1EB57925-4846-2551-B694-1F689342DEDD}"/>
                </a:ext>
              </a:extLst>
            </p:cNvPr>
            <p:cNvSpPr/>
            <p:nvPr/>
          </p:nvSpPr>
          <p:spPr>
            <a:xfrm>
              <a:off x="1211442" y="2914434"/>
              <a:ext cx="20107" cy="93876"/>
            </a:xfrm>
            <a:custGeom>
              <a:avLst/>
              <a:gdLst/>
              <a:ahLst/>
              <a:cxnLst/>
              <a:rect l="l" t="t" r="r" b="b"/>
              <a:pathLst>
                <a:path w="767" h="3581" extrusionOk="0">
                  <a:moveTo>
                    <a:pt x="1" y="0"/>
                  </a:moveTo>
                  <a:lnTo>
                    <a:pt x="1" y="3580"/>
                  </a:lnTo>
                  <a:lnTo>
                    <a:pt x="492" y="3580"/>
                  </a:lnTo>
                  <a:cubicBezTo>
                    <a:pt x="651" y="3580"/>
                    <a:pt x="766" y="3450"/>
                    <a:pt x="766" y="3292"/>
                  </a:cubicBezTo>
                  <a:lnTo>
                    <a:pt x="766" y="275"/>
                  </a:lnTo>
                  <a:cubicBezTo>
                    <a:pt x="766" y="116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225;p70">
              <a:extLst>
                <a:ext uri="{FF2B5EF4-FFF2-40B4-BE49-F238E27FC236}">
                  <a16:creationId xmlns:a16="http://schemas.microsoft.com/office/drawing/2014/main" id="{B49CDC95-7E11-1FC7-EB7B-79654887DF24}"/>
                </a:ext>
              </a:extLst>
            </p:cNvPr>
            <p:cNvSpPr/>
            <p:nvPr/>
          </p:nvSpPr>
          <p:spPr>
            <a:xfrm>
              <a:off x="874658" y="2914408"/>
              <a:ext cx="20081" cy="93902"/>
            </a:xfrm>
            <a:custGeom>
              <a:avLst/>
              <a:gdLst/>
              <a:ahLst/>
              <a:cxnLst/>
              <a:rect l="l" t="t" r="r" b="b"/>
              <a:pathLst>
                <a:path w="766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765" y="3581"/>
                  </a:lnTo>
                  <a:lnTo>
                    <a:pt x="765" y="1"/>
                  </a:ln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226;p70">
              <a:extLst>
                <a:ext uri="{FF2B5EF4-FFF2-40B4-BE49-F238E27FC236}">
                  <a16:creationId xmlns:a16="http://schemas.microsoft.com/office/drawing/2014/main" id="{C2BECF6A-901C-7E8B-703D-C0AD0421BD09}"/>
                </a:ext>
              </a:extLst>
            </p:cNvPr>
            <p:cNvSpPr/>
            <p:nvPr/>
          </p:nvSpPr>
          <p:spPr>
            <a:xfrm>
              <a:off x="1171333" y="2945079"/>
              <a:ext cx="34080" cy="34079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90" y="1"/>
                    <a:pt x="1" y="289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227;p70">
              <a:extLst>
                <a:ext uri="{FF2B5EF4-FFF2-40B4-BE49-F238E27FC236}">
                  <a16:creationId xmlns:a16="http://schemas.microsoft.com/office/drawing/2014/main" id="{6C9999BD-1639-9A8B-F75B-408F5BDFD0C9}"/>
                </a:ext>
              </a:extLst>
            </p:cNvPr>
            <p:cNvSpPr/>
            <p:nvPr/>
          </p:nvSpPr>
          <p:spPr>
            <a:xfrm>
              <a:off x="1113451" y="2945079"/>
              <a:ext cx="34080" cy="34079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89" y="1"/>
                    <a:pt x="0" y="289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228;p70">
              <a:extLst>
                <a:ext uri="{FF2B5EF4-FFF2-40B4-BE49-F238E27FC236}">
                  <a16:creationId xmlns:a16="http://schemas.microsoft.com/office/drawing/2014/main" id="{9BDE311C-A4C5-1E9B-879E-79AC142B9C26}"/>
                </a:ext>
              </a:extLst>
            </p:cNvPr>
            <p:cNvSpPr/>
            <p:nvPr/>
          </p:nvSpPr>
          <p:spPr>
            <a:xfrm>
              <a:off x="898488" y="2956824"/>
              <a:ext cx="197582" cy="10617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5" y="0"/>
                    <a:pt x="1" y="405"/>
                    <a:pt x="261" y="405"/>
                  </a:cubicBezTo>
                  <a:cubicBezTo>
                    <a:pt x="266" y="405"/>
                    <a:pt x="270" y="405"/>
                    <a:pt x="275" y="404"/>
                  </a:cubicBezTo>
                  <a:lnTo>
                    <a:pt x="7262" y="404"/>
                  </a:lnTo>
                  <a:cubicBezTo>
                    <a:pt x="7536" y="404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229;p70">
              <a:extLst>
                <a:ext uri="{FF2B5EF4-FFF2-40B4-BE49-F238E27FC236}">
                  <a16:creationId xmlns:a16="http://schemas.microsoft.com/office/drawing/2014/main" id="{F72F1A41-B657-9653-4BFD-E94118D52424}"/>
                </a:ext>
              </a:extLst>
            </p:cNvPr>
            <p:cNvSpPr/>
            <p:nvPr/>
          </p:nvSpPr>
          <p:spPr>
            <a:xfrm>
              <a:off x="874658" y="3035154"/>
              <a:ext cx="356891" cy="94243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230;p70">
              <a:extLst>
                <a:ext uri="{FF2B5EF4-FFF2-40B4-BE49-F238E27FC236}">
                  <a16:creationId xmlns:a16="http://schemas.microsoft.com/office/drawing/2014/main" id="{290BDE5C-BE0A-CE6F-F1A6-4939BA2B3BB9}"/>
                </a:ext>
              </a:extLst>
            </p:cNvPr>
            <p:cNvSpPr/>
            <p:nvPr/>
          </p:nvSpPr>
          <p:spPr>
            <a:xfrm>
              <a:off x="1211442" y="3035154"/>
              <a:ext cx="20107" cy="94243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231;p70">
              <a:extLst>
                <a:ext uri="{FF2B5EF4-FFF2-40B4-BE49-F238E27FC236}">
                  <a16:creationId xmlns:a16="http://schemas.microsoft.com/office/drawing/2014/main" id="{460710DB-E0F2-1D2B-4EEC-554A8838DE01}"/>
                </a:ext>
              </a:extLst>
            </p:cNvPr>
            <p:cNvSpPr/>
            <p:nvPr/>
          </p:nvSpPr>
          <p:spPr>
            <a:xfrm>
              <a:off x="874658" y="3035154"/>
              <a:ext cx="20081" cy="94243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232;p70">
              <a:extLst>
                <a:ext uri="{FF2B5EF4-FFF2-40B4-BE49-F238E27FC236}">
                  <a16:creationId xmlns:a16="http://schemas.microsoft.com/office/drawing/2014/main" id="{210034F2-7C21-3F97-3A14-6AFCBE0024C0}"/>
                </a:ext>
              </a:extLst>
            </p:cNvPr>
            <p:cNvSpPr/>
            <p:nvPr/>
          </p:nvSpPr>
          <p:spPr>
            <a:xfrm>
              <a:off x="1171333" y="306616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1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1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233;p70">
              <a:extLst>
                <a:ext uri="{FF2B5EF4-FFF2-40B4-BE49-F238E27FC236}">
                  <a16:creationId xmlns:a16="http://schemas.microsoft.com/office/drawing/2014/main" id="{42632960-7C5B-86F1-DB28-50A166E504D6}"/>
                </a:ext>
              </a:extLst>
            </p:cNvPr>
            <p:cNvSpPr/>
            <p:nvPr/>
          </p:nvSpPr>
          <p:spPr>
            <a:xfrm>
              <a:off x="1113451" y="306616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1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1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234;p70">
              <a:extLst>
                <a:ext uri="{FF2B5EF4-FFF2-40B4-BE49-F238E27FC236}">
                  <a16:creationId xmlns:a16="http://schemas.microsoft.com/office/drawing/2014/main" id="{70584D89-419A-A517-8D49-727EB3660E5A}"/>
                </a:ext>
              </a:extLst>
            </p:cNvPr>
            <p:cNvSpPr/>
            <p:nvPr/>
          </p:nvSpPr>
          <p:spPr>
            <a:xfrm>
              <a:off x="898488" y="3077544"/>
              <a:ext cx="197582" cy="10984"/>
            </a:xfrm>
            <a:custGeom>
              <a:avLst/>
              <a:gdLst/>
              <a:ahLst/>
              <a:cxnLst/>
              <a:rect l="l" t="t" r="r" b="b"/>
              <a:pathLst>
                <a:path w="7537" h="419" extrusionOk="0">
                  <a:moveTo>
                    <a:pt x="275" y="0"/>
                  </a:moveTo>
                  <a:cubicBezTo>
                    <a:pt x="1" y="0"/>
                    <a:pt x="1" y="419"/>
                    <a:pt x="275" y="419"/>
                  </a:cubicBezTo>
                  <a:lnTo>
                    <a:pt x="7262" y="419"/>
                  </a:lnTo>
                  <a:cubicBezTo>
                    <a:pt x="7536" y="419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235;p70">
              <a:extLst>
                <a:ext uri="{FF2B5EF4-FFF2-40B4-BE49-F238E27FC236}">
                  <a16:creationId xmlns:a16="http://schemas.microsoft.com/office/drawing/2014/main" id="{D32E0E02-D341-792C-5440-2C21A8768A5B}"/>
                </a:ext>
              </a:extLst>
            </p:cNvPr>
            <p:cNvSpPr/>
            <p:nvPr/>
          </p:nvSpPr>
          <p:spPr>
            <a:xfrm>
              <a:off x="874658" y="3155874"/>
              <a:ext cx="356891" cy="94243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236;p70">
              <a:extLst>
                <a:ext uri="{FF2B5EF4-FFF2-40B4-BE49-F238E27FC236}">
                  <a16:creationId xmlns:a16="http://schemas.microsoft.com/office/drawing/2014/main" id="{B759EE23-FD44-0A96-327D-5A2358E95245}"/>
                </a:ext>
              </a:extLst>
            </p:cNvPr>
            <p:cNvSpPr/>
            <p:nvPr/>
          </p:nvSpPr>
          <p:spPr>
            <a:xfrm>
              <a:off x="1211442" y="3155874"/>
              <a:ext cx="20107" cy="94243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237;p70">
              <a:extLst>
                <a:ext uri="{FF2B5EF4-FFF2-40B4-BE49-F238E27FC236}">
                  <a16:creationId xmlns:a16="http://schemas.microsoft.com/office/drawing/2014/main" id="{2D4AB861-C0D2-B048-7C09-5F454C7FC026}"/>
                </a:ext>
              </a:extLst>
            </p:cNvPr>
            <p:cNvSpPr/>
            <p:nvPr/>
          </p:nvSpPr>
          <p:spPr>
            <a:xfrm>
              <a:off x="874658" y="3155874"/>
              <a:ext cx="20081" cy="94243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238;p70">
              <a:extLst>
                <a:ext uri="{FF2B5EF4-FFF2-40B4-BE49-F238E27FC236}">
                  <a16:creationId xmlns:a16="http://schemas.microsoft.com/office/drawing/2014/main" id="{B592BB1D-61D1-7E81-8E21-8EED855F51A7}"/>
                </a:ext>
              </a:extLst>
            </p:cNvPr>
            <p:cNvSpPr/>
            <p:nvPr/>
          </p:nvSpPr>
          <p:spPr>
            <a:xfrm>
              <a:off x="1171333" y="318688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239;p70">
              <a:extLst>
                <a:ext uri="{FF2B5EF4-FFF2-40B4-BE49-F238E27FC236}">
                  <a16:creationId xmlns:a16="http://schemas.microsoft.com/office/drawing/2014/main" id="{011EF756-2339-9394-C46E-783EF78F5D8C}"/>
                </a:ext>
              </a:extLst>
            </p:cNvPr>
            <p:cNvSpPr/>
            <p:nvPr/>
          </p:nvSpPr>
          <p:spPr>
            <a:xfrm>
              <a:off x="1113451" y="318688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240;p70">
              <a:extLst>
                <a:ext uri="{FF2B5EF4-FFF2-40B4-BE49-F238E27FC236}">
                  <a16:creationId xmlns:a16="http://schemas.microsoft.com/office/drawing/2014/main" id="{4C3513A1-598A-6E46-A3B3-30041994A419}"/>
                </a:ext>
              </a:extLst>
            </p:cNvPr>
            <p:cNvSpPr/>
            <p:nvPr/>
          </p:nvSpPr>
          <p:spPr>
            <a:xfrm>
              <a:off x="898488" y="3198631"/>
              <a:ext cx="197582" cy="10617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1" y="0"/>
                    <a:pt x="1" y="405"/>
                    <a:pt x="275" y="405"/>
                  </a:cubicBezTo>
                  <a:lnTo>
                    <a:pt x="7262" y="405"/>
                  </a:lnTo>
                  <a:cubicBezTo>
                    <a:pt x="7536" y="405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241;p70">
              <a:extLst>
                <a:ext uri="{FF2B5EF4-FFF2-40B4-BE49-F238E27FC236}">
                  <a16:creationId xmlns:a16="http://schemas.microsoft.com/office/drawing/2014/main" id="{F3436D29-E3FD-9D52-D9FD-3DF1A818F094}"/>
                </a:ext>
              </a:extLst>
            </p:cNvPr>
            <p:cNvSpPr/>
            <p:nvPr/>
          </p:nvSpPr>
          <p:spPr>
            <a:xfrm>
              <a:off x="898488" y="3094924"/>
              <a:ext cx="30305" cy="10643"/>
            </a:xfrm>
            <a:custGeom>
              <a:avLst/>
              <a:gdLst/>
              <a:ahLst/>
              <a:cxnLst/>
              <a:rect l="l" t="t" r="r" b="b"/>
              <a:pathLst>
                <a:path w="1156" h="406" extrusionOk="0">
                  <a:moveTo>
                    <a:pt x="261" y="1"/>
                  </a:moveTo>
                  <a:cubicBezTo>
                    <a:pt x="1" y="1"/>
                    <a:pt x="5" y="405"/>
                    <a:pt x="275" y="405"/>
                  </a:cubicBezTo>
                  <a:lnTo>
                    <a:pt x="881" y="405"/>
                  </a:lnTo>
                  <a:cubicBezTo>
                    <a:pt x="1156" y="405"/>
                    <a:pt x="1156" y="1"/>
                    <a:pt x="881" y="1"/>
                  </a:cubicBezTo>
                  <a:lnTo>
                    <a:pt x="275" y="1"/>
                  </a:lnTo>
                  <a:cubicBezTo>
                    <a:pt x="270" y="1"/>
                    <a:pt x="266" y="1"/>
                    <a:pt x="261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5221;p70">
            <a:extLst>
              <a:ext uri="{FF2B5EF4-FFF2-40B4-BE49-F238E27FC236}">
                <a16:creationId xmlns:a16="http://schemas.microsoft.com/office/drawing/2014/main" id="{9C690464-3DED-9F5A-1EB2-8133CFEF005D}"/>
              </a:ext>
            </a:extLst>
          </p:cNvPr>
          <p:cNvGrpSpPr/>
          <p:nvPr/>
        </p:nvGrpSpPr>
        <p:grpSpPr>
          <a:xfrm>
            <a:off x="4593081" y="2958420"/>
            <a:ext cx="593721" cy="609703"/>
            <a:chOff x="874658" y="2914408"/>
            <a:chExt cx="356891" cy="335709"/>
          </a:xfrm>
        </p:grpSpPr>
        <p:sp>
          <p:nvSpPr>
            <p:cNvPr id="26" name="Google Shape;15222;p70">
              <a:extLst>
                <a:ext uri="{FF2B5EF4-FFF2-40B4-BE49-F238E27FC236}">
                  <a16:creationId xmlns:a16="http://schemas.microsoft.com/office/drawing/2014/main" id="{E68FF26C-9BB8-03C1-1B25-7E631B4C633F}"/>
                </a:ext>
              </a:extLst>
            </p:cNvPr>
            <p:cNvSpPr/>
            <p:nvPr/>
          </p:nvSpPr>
          <p:spPr>
            <a:xfrm>
              <a:off x="909472" y="2994285"/>
              <a:ext cx="287238" cy="177869"/>
            </a:xfrm>
            <a:custGeom>
              <a:avLst/>
              <a:gdLst/>
              <a:ahLst/>
              <a:cxnLst/>
              <a:rect l="l" t="t" r="r" b="b"/>
              <a:pathLst>
                <a:path w="10957" h="6785" extrusionOk="0">
                  <a:moveTo>
                    <a:pt x="0" y="0"/>
                  </a:moveTo>
                  <a:lnTo>
                    <a:pt x="0" y="6785"/>
                  </a:lnTo>
                  <a:lnTo>
                    <a:pt x="10957" y="6785"/>
                  </a:lnTo>
                  <a:lnTo>
                    <a:pt x="10957" y="0"/>
                  </a:ln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223;p70">
              <a:extLst>
                <a:ext uri="{FF2B5EF4-FFF2-40B4-BE49-F238E27FC236}">
                  <a16:creationId xmlns:a16="http://schemas.microsoft.com/office/drawing/2014/main" id="{B66E33B0-6CEC-0980-3DBF-CF039DB2E243}"/>
                </a:ext>
              </a:extLst>
            </p:cNvPr>
            <p:cNvSpPr/>
            <p:nvPr/>
          </p:nvSpPr>
          <p:spPr>
            <a:xfrm>
              <a:off x="874658" y="2914408"/>
              <a:ext cx="356891" cy="93902"/>
            </a:xfrm>
            <a:custGeom>
              <a:avLst/>
              <a:gdLst/>
              <a:ahLst/>
              <a:cxnLst/>
              <a:rect l="l" t="t" r="r" b="b"/>
              <a:pathLst>
                <a:path w="13614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13339" y="3581"/>
                  </a:lnTo>
                  <a:cubicBezTo>
                    <a:pt x="13498" y="3581"/>
                    <a:pt x="13613" y="3451"/>
                    <a:pt x="13613" y="3293"/>
                  </a:cubicBezTo>
                  <a:lnTo>
                    <a:pt x="13613" y="276"/>
                  </a:lnTo>
                  <a:cubicBezTo>
                    <a:pt x="13613" y="117"/>
                    <a:pt x="13498" y="1"/>
                    <a:pt x="13339" y="1"/>
                  </a:cubicBez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224;p70">
              <a:extLst>
                <a:ext uri="{FF2B5EF4-FFF2-40B4-BE49-F238E27FC236}">
                  <a16:creationId xmlns:a16="http://schemas.microsoft.com/office/drawing/2014/main" id="{1BDB36FD-B9E7-66C0-DB4B-9AA09539D1BB}"/>
                </a:ext>
              </a:extLst>
            </p:cNvPr>
            <p:cNvSpPr/>
            <p:nvPr/>
          </p:nvSpPr>
          <p:spPr>
            <a:xfrm>
              <a:off x="1211442" y="2914434"/>
              <a:ext cx="20107" cy="93876"/>
            </a:xfrm>
            <a:custGeom>
              <a:avLst/>
              <a:gdLst/>
              <a:ahLst/>
              <a:cxnLst/>
              <a:rect l="l" t="t" r="r" b="b"/>
              <a:pathLst>
                <a:path w="767" h="3581" extrusionOk="0">
                  <a:moveTo>
                    <a:pt x="1" y="0"/>
                  </a:moveTo>
                  <a:lnTo>
                    <a:pt x="1" y="3580"/>
                  </a:lnTo>
                  <a:lnTo>
                    <a:pt x="492" y="3580"/>
                  </a:lnTo>
                  <a:cubicBezTo>
                    <a:pt x="651" y="3580"/>
                    <a:pt x="766" y="3450"/>
                    <a:pt x="766" y="3292"/>
                  </a:cubicBezTo>
                  <a:lnTo>
                    <a:pt x="766" y="275"/>
                  </a:lnTo>
                  <a:cubicBezTo>
                    <a:pt x="766" y="116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225;p70">
              <a:extLst>
                <a:ext uri="{FF2B5EF4-FFF2-40B4-BE49-F238E27FC236}">
                  <a16:creationId xmlns:a16="http://schemas.microsoft.com/office/drawing/2014/main" id="{23A11278-DDC6-4E71-FCCB-437087FB00E7}"/>
                </a:ext>
              </a:extLst>
            </p:cNvPr>
            <p:cNvSpPr/>
            <p:nvPr/>
          </p:nvSpPr>
          <p:spPr>
            <a:xfrm>
              <a:off x="874658" y="2914408"/>
              <a:ext cx="20081" cy="93902"/>
            </a:xfrm>
            <a:custGeom>
              <a:avLst/>
              <a:gdLst/>
              <a:ahLst/>
              <a:cxnLst/>
              <a:rect l="l" t="t" r="r" b="b"/>
              <a:pathLst>
                <a:path w="766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765" y="3581"/>
                  </a:lnTo>
                  <a:lnTo>
                    <a:pt x="765" y="1"/>
                  </a:ln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226;p70">
              <a:extLst>
                <a:ext uri="{FF2B5EF4-FFF2-40B4-BE49-F238E27FC236}">
                  <a16:creationId xmlns:a16="http://schemas.microsoft.com/office/drawing/2014/main" id="{3E07E49D-C1F5-3D90-2AFC-99CBA4010EE0}"/>
                </a:ext>
              </a:extLst>
            </p:cNvPr>
            <p:cNvSpPr/>
            <p:nvPr/>
          </p:nvSpPr>
          <p:spPr>
            <a:xfrm>
              <a:off x="1171333" y="2945079"/>
              <a:ext cx="34080" cy="34079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90" y="1"/>
                    <a:pt x="1" y="289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227;p70">
              <a:extLst>
                <a:ext uri="{FF2B5EF4-FFF2-40B4-BE49-F238E27FC236}">
                  <a16:creationId xmlns:a16="http://schemas.microsoft.com/office/drawing/2014/main" id="{8CD1FAF3-7D1A-44EC-0571-CC57C8D6DECF}"/>
                </a:ext>
              </a:extLst>
            </p:cNvPr>
            <p:cNvSpPr/>
            <p:nvPr/>
          </p:nvSpPr>
          <p:spPr>
            <a:xfrm>
              <a:off x="1113451" y="2945079"/>
              <a:ext cx="34080" cy="34079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89" y="1"/>
                    <a:pt x="0" y="289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228;p70">
              <a:extLst>
                <a:ext uri="{FF2B5EF4-FFF2-40B4-BE49-F238E27FC236}">
                  <a16:creationId xmlns:a16="http://schemas.microsoft.com/office/drawing/2014/main" id="{3E47EE6D-243A-319E-D9CF-DF8591526698}"/>
                </a:ext>
              </a:extLst>
            </p:cNvPr>
            <p:cNvSpPr/>
            <p:nvPr/>
          </p:nvSpPr>
          <p:spPr>
            <a:xfrm>
              <a:off x="898488" y="2956824"/>
              <a:ext cx="197582" cy="10617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5" y="0"/>
                    <a:pt x="1" y="405"/>
                    <a:pt x="261" y="405"/>
                  </a:cubicBezTo>
                  <a:cubicBezTo>
                    <a:pt x="266" y="405"/>
                    <a:pt x="270" y="405"/>
                    <a:pt x="275" y="404"/>
                  </a:cubicBezTo>
                  <a:lnTo>
                    <a:pt x="7262" y="404"/>
                  </a:lnTo>
                  <a:cubicBezTo>
                    <a:pt x="7536" y="404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229;p70">
              <a:extLst>
                <a:ext uri="{FF2B5EF4-FFF2-40B4-BE49-F238E27FC236}">
                  <a16:creationId xmlns:a16="http://schemas.microsoft.com/office/drawing/2014/main" id="{A8471CEC-A83C-081C-24D2-FEB20EAF8FD4}"/>
                </a:ext>
              </a:extLst>
            </p:cNvPr>
            <p:cNvSpPr/>
            <p:nvPr/>
          </p:nvSpPr>
          <p:spPr>
            <a:xfrm>
              <a:off x="874658" y="3035154"/>
              <a:ext cx="356891" cy="94243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230;p70">
              <a:extLst>
                <a:ext uri="{FF2B5EF4-FFF2-40B4-BE49-F238E27FC236}">
                  <a16:creationId xmlns:a16="http://schemas.microsoft.com/office/drawing/2014/main" id="{5303ED3E-92B4-A1E6-859C-5EDA1C125D01}"/>
                </a:ext>
              </a:extLst>
            </p:cNvPr>
            <p:cNvSpPr/>
            <p:nvPr/>
          </p:nvSpPr>
          <p:spPr>
            <a:xfrm>
              <a:off x="1211442" y="3035154"/>
              <a:ext cx="20107" cy="94243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231;p70">
              <a:extLst>
                <a:ext uri="{FF2B5EF4-FFF2-40B4-BE49-F238E27FC236}">
                  <a16:creationId xmlns:a16="http://schemas.microsoft.com/office/drawing/2014/main" id="{571B582A-65F4-1661-3492-A7AB6E2860B9}"/>
                </a:ext>
              </a:extLst>
            </p:cNvPr>
            <p:cNvSpPr/>
            <p:nvPr/>
          </p:nvSpPr>
          <p:spPr>
            <a:xfrm>
              <a:off x="874658" y="3035154"/>
              <a:ext cx="20081" cy="94243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232;p70">
              <a:extLst>
                <a:ext uri="{FF2B5EF4-FFF2-40B4-BE49-F238E27FC236}">
                  <a16:creationId xmlns:a16="http://schemas.microsoft.com/office/drawing/2014/main" id="{4E6F3F9C-00C0-7EB2-403B-E76B3E698268}"/>
                </a:ext>
              </a:extLst>
            </p:cNvPr>
            <p:cNvSpPr/>
            <p:nvPr/>
          </p:nvSpPr>
          <p:spPr>
            <a:xfrm>
              <a:off x="1171333" y="306616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1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1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233;p70">
              <a:extLst>
                <a:ext uri="{FF2B5EF4-FFF2-40B4-BE49-F238E27FC236}">
                  <a16:creationId xmlns:a16="http://schemas.microsoft.com/office/drawing/2014/main" id="{E6D40173-4B93-CD30-4BC0-BB9537B56829}"/>
                </a:ext>
              </a:extLst>
            </p:cNvPr>
            <p:cNvSpPr/>
            <p:nvPr/>
          </p:nvSpPr>
          <p:spPr>
            <a:xfrm>
              <a:off x="1113451" y="306616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1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1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234;p70">
              <a:extLst>
                <a:ext uri="{FF2B5EF4-FFF2-40B4-BE49-F238E27FC236}">
                  <a16:creationId xmlns:a16="http://schemas.microsoft.com/office/drawing/2014/main" id="{8E01B320-9D61-1BA7-E0FB-6A773E58D994}"/>
                </a:ext>
              </a:extLst>
            </p:cNvPr>
            <p:cNvSpPr/>
            <p:nvPr/>
          </p:nvSpPr>
          <p:spPr>
            <a:xfrm>
              <a:off x="898488" y="3077544"/>
              <a:ext cx="197582" cy="10984"/>
            </a:xfrm>
            <a:custGeom>
              <a:avLst/>
              <a:gdLst/>
              <a:ahLst/>
              <a:cxnLst/>
              <a:rect l="l" t="t" r="r" b="b"/>
              <a:pathLst>
                <a:path w="7537" h="419" extrusionOk="0">
                  <a:moveTo>
                    <a:pt x="275" y="0"/>
                  </a:moveTo>
                  <a:cubicBezTo>
                    <a:pt x="1" y="0"/>
                    <a:pt x="1" y="419"/>
                    <a:pt x="275" y="419"/>
                  </a:cubicBezTo>
                  <a:lnTo>
                    <a:pt x="7262" y="419"/>
                  </a:lnTo>
                  <a:cubicBezTo>
                    <a:pt x="7536" y="419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235;p70">
              <a:extLst>
                <a:ext uri="{FF2B5EF4-FFF2-40B4-BE49-F238E27FC236}">
                  <a16:creationId xmlns:a16="http://schemas.microsoft.com/office/drawing/2014/main" id="{A5971597-A0DD-3D21-5A67-70AEB7C74AFD}"/>
                </a:ext>
              </a:extLst>
            </p:cNvPr>
            <p:cNvSpPr/>
            <p:nvPr/>
          </p:nvSpPr>
          <p:spPr>
            <a:xfrm>
              <a:off x="874658" y="3155874"/>
              <a:ext cx="356891" cy="94243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236;p70">
              <a:extLst>
                <a:ext uri="{FF2B5EF4-FFF2-40B4-BE49-F238E27FC236}">
                  <a16:creationId xmlns:a16="http://schemas.microsoft.com/office/drawing/2014/main" id="{D3F97ECD-0F74-1C98-169B-1D7076354EAC}"/>
                </a:ext>
              </a:extLst>
            </p:cNvPr>
            <p:cNvSpPr/>
            <p:nvPr/>
          </p:nvSpPr>
          <p:spPr>
            <a:xfrm>
              <a:off x="1211442" y="3155874"/>
              <a:ext cx="20107" cy="94243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237;p70">
              <a:extLst>
                <a:ext uri="{FF2B5EF4-FFF2-40B4-BE49-F238E27FC236}">
                  <a16:creationId xmlns:a16="http://schemas.microsoft.com/office/drawing/2014/main" id="{5F0943F0-D195-E053-1963-C058110D8FF7}"/>
                </a:ext>
              </a:extLst>
            </p:cNvPr>
            <p:cNvSpPr/>
            <p:nvPr/>
          </p:nvSpPr>
          <p:spPr>
            <a:xfrm>
              <a:off x="874658" y="3155874"/>
              <a:ext cx="20081" cy="94243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238;p70">
              <a:extLst>
                <a:ext uri="{FF2B5EF4-FFF2-40B4-BE49-F238E27FC236}">
                  <a16:creationId xmlns:a16="http://schemas.microsoft.com/office/drawing/2014/main" id="{1A6C190C-1A89-6D74-3F54-D75BEE23756B}"/>
                </a:ext>
              </a:extLst>
            </p:cNvPr>
            <p:cNvSpPr/>
            <p:nvPr/>
          </p:nvSpPr>
          <p:spPr>
            <a:xfrm>
              <a:off x="1171333" y="318688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239;p70">
              <a:extLst>
                <a:ext uri="{FF2B5EF4-FFF2-40B4-BE49-F238E27FC236}">
                  <a16:creationId xmlns:a16="http://schemas.microsoft.com/office/drawing/2014/main" id="{E30DF1D1-F342-301D-4C66-8D6E08CCB34D}"/>
                </a:ext>
              </a:extLst>
            </p:cNvPr>
            <p:cNvSpPr/>
            <p:nvPr/>
          </p:nvSpPr>
          <p:spPr>
            <a:xfrm>
              <a:off x="1113451" y="318688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240;p70">
              <a:extLst>
                <a:ext uri="{FF2B5EF4-FFF2-40B4-BE49-F238E27FC236}">
                  <a16:creationId xmlns:a16="http://schemas.microsoft.com/office/drawing/2014/main" id="{41BBB8F3-0BB5-29FF-342C-454791F14E1E}"/>
                </a:ext>
              </a:extLst>
            </p:cNvPr>
            <p:cNvSpPr/>
            <p:nvPr/>
          </p:nvSpPr>
          <p:spPr>
            <a:xfrm>
              <a:off x="898488" y="3198631"/>
              <a:ext cx="197582" cy="10617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1" y="0"/>
                    <a:pt x="1" y="405"/>
                    <a:pt x="275" y="405"/>
                  </a:cubicBezTo>
                  <a:lnTo>
                    <a:pt x="7262" y="405"/>
                  </a:lnTo>
                  <a:cubicBezTo>
                    <a:pt x="7536" y="405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241;p70">
              <a:extLst>
                <a:ext uri="{FF2B5EF4-FFF2-40B4-BE49-F238E27FC236}">
                  <a16:creationId xmlns:a16="http://schemas.microsoft.com/office/drawing/2014/main" id="{4CA7D7BC-CCD2-B350-7C17-D8D0363FFAEF}"/>
                </a:ext>
              </a:extLst>
            </p:cNvPr>
            <p:cNvSpPr/>
            <p:nvPr/>
          </p:nvSpPr>
          <p:spPr>
            <a:xfrm>
              <a:off x="898488" y="3094924"/>
              <a:ext cx="30305" cy="10643"/>
            </a:xfrm>
            <a:custGeom>
              <a:avLst/>
              <a:gdLst/>
              <a:ahLst/>
              <a:cxnLst/>
              <a:rect l="l" t="t" r="r" b="b"/>
              <a:pathLst>
                <a:path w="1156" h="406" extrusionOk="0">
                  <a:moveTo>
                    <a:pt x="261" y="1"/>
                  </a:moveTo>
                  <a:cubicBezTo>
                    <a:pt x="1" y="1"/>
                    <a:pt x="5" y="405"/>
                    <a:pt x="275" y="405"/>
                  </a:cubicBezTo>
                  <a:lnTo>
                    <a:pt x="881" y="405"/>
                  </a:lnTo>
                  <a:cubicBezTo>
                    <a:pt x="1156" y="405"/>
                    <a:pt x="1156" y="1"/>
                    <a:pt x="881" y="1"/>
                  </a:cubicBezTo>
                  <a:lnTo>
                    <a:pt x="275" y="1"/>
                  </a:lnTo>
                  <a:cubicBezTo>
                    <a:pt x="270" y="1"/>
                    <a:pt x="266" y="1"/>
                    <a:pt x="261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15221;p70">
            <a:extLst>
              <a:ext uri="{FF2B5EF4-FFF2-40B4-BE49-F238E27FC236}">
                <a16:creationId xmlns:a16="http://schemas.microsoft.com/office/drawing/2014/main" id="{2B6AE795-D34D-33DF-D042-23899D612828}"/>
              </a:ext>
            </a:extLst>
          </p:cNvPr>
          <p:cNvGrpSpPr/>
          <p:nvPr/>
        </p:nvGrpSpPr>
        <p:grpSpPr>
          <a:xfrm>
            <a:off x="6431557" y="2964379"/>
            <a:ext cx="593721" cy="609703"/>
            <a:chOff x="874658" y="2914408"/>
            <a:chExt cx="356891" cy="335709"/>
          </a:xfrm>
        </p:grpSpPr>
        <p:sp>
          <p:nvSpPr>
            <p:cNvPr id="47" name="Google Shape;15222;p70">
              <a:extLst>
                <a:ext uri="{FF2B5EF4-FFF2-40B4-BE49-F238E27FC236}">
                  <a16:creationId xmlns:a16="http://schemas.microsoft.com/office/drawing/2014/main" id="{166CC899-D306-3627-08A0-07EE487180AD}"/>
                </a:ext>
              </a:extLst>
            </p:cNvPr>
            <p:cNvSpPr/>
            <p:nvPr/>
          </p:nvSpPr>
          <p:spPr>
            <a:xfrm>
              <a:off x="909472" y="2994285"/>
              <a:ext cx="287238" cy="177869"/>
            </a:xfrm>
            <a:custGeom>
              <a:avLst/>
              <a:gdLst/>
              <a:ahLst/>
              <a:cxnLst/>
              <a:rect l="l" t="t" r="r" b="b"/>
              <a:pathLst>
                <a:path w="10957" h="6785" extrusionOk="0">
                  <a:moveTo>
                    <a:pt x="0" y="0"/>
                  </a:moveTo>
                  <a:lnTo>
                    <a:pt x="0" y="6785"/>
                  </a:lnTo>
                  <a:lnTo>
                    <a:pt x="10957" y="6785"/>
                  </a:lnTo>
                  <a:lnTo>
                    <a:pt x="10957" y="0"/>
                  </a:ln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223;p70">
              <a:extLst>
                <a:ext uri="{FF2B5EF4-FFF2-40B4-BE49-F238E27FC236}">
                  <a16:creationId xmlns:a16="http://schemas.microsoft.com/office/drawing/2014/main" id="{5A9823BF-4A2E-79E8-1F54-65A1E50BD3B2}"/>
                </a:ext>
              </a:extLst>
            </p:cNvPr>
            <p:cNvSpPr/>
            <p:nvPr/>
          </p:nvSpPr>
          <p:spPr>
            <a:xfrm>
              <a:off x="874658" y="2914408"/>
              <a:ext cx="356891" cy="93902"/>
            </a:xfrm>
            <a:custGeom>
              <a:avLst/>
              <a:gdLst/>
              <a:ahLst/>
              <a:cxnLst/>
              <a:rect l="l" t="t" r="r" b="b"/>
              <a:pathLst>
                <a:path w="13614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13339" y="3581"/>
                  </a:lnTo>
                  <a:cubicBezTo>
                    <a:pt x="13498" y="3581"/>
                    <a:pt x="13613" y="3451"/>
                    <a:pt x="13613" y="3293"/>
                  </a:cubicBezTo>
                  <a:lnTo>
                    <a:pt x="13613" y="276"/>
                  </a:lnTo>
                  <a:cubicBezTo>
                    <a:pt x="13613" y="117"/>
                    <a:pt x="13498" y="1"/>
                    <a:pt x="13339" y="1"/>
                  </a:cubicBez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224;p70">
              <a:extLst>
                <a:ext uri="{FF2B5EF4-FFF2-40B4-BE49-F238E27FC236}">
                  <a16:creationId xmlns:a16="http://schemas.microsoft.com/office/drawing/2014/main" id="{751AA568-AC40-96C5-DC78-5A35883458ED}"/>
                </a:ext>
              </a:extLst>
            </p:cNvPr>
            <p:cNvSpPr/>
            <p:nvPr/>
          </p:nvSpPr>
          <p:spPr>
            <a:xfrm>
              <a:off x="1211442" y="2914434"/>
              <a:ext cx="20107" cy="93876"/>
            </a:xfrm>
            <a:custGeom>
              <a:avLst/>
              <a:gdLst/>
              <a:ahLst/>
              <a:cxnLst/>
              <a:rect l="l" t="t" r="r" b="b"/>
              <a:pathLst>
                <a:path w="767" h="3581" extrusionOk="0">
                  <a:moveTo>
                    <a:pt x="1" y="0"/>
                  </a:moveTo>
                  <a:lnTo>
                    <a:pt x="1" y="3580"/>
                  </a:lnTo>
                  <a:lnTo>
                    <a:pt x="492" y="3580"/>
                  </a:lnTo>
                  <a:cubicBezTo>
                    <a:pt x="651" y="3580"/>
                    <a:pt x="766" y="3450"/>
                    <a:pt x="766" y="3292"/>
                  </a:cubicBezTo>
                  <a:lnTo>
                    <a:pt x="766" y="275"/>
                  </a:lnTo>
                  <a:cubicBezTo>
                    <a:pt x="766" y="116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225;p70">
              <a:extLst>
                <a:ext uri="{FF2B5EF4-FFF2-40B4-BE49-F238E27FC236}">
                  <a16:creationId xmlns:a16="http://schemas.microsoft.com/office/drawing/2014/main" id="{5DE03C80-FDA4-157B-73A1-BA1D0239890C}"/>
                </a:ext>
              </a:extLst>
            </p:cNvPr>
            <p:cNvSpPr/>
            <p:nvPr/>
          </p:nvSpPr>
          <p:spPr>
            <a:xfrm>
              <a:off x="874658" y="2914408"/>
              <a:ext cx="20081" cy="93902"/>
            </a:xfrm>
            <a:custGeom>
              <a:avLst/>
              <a:gdLst/>
              <a:ahLst/>
              <a:cxnLst/>
              <a:rect l="l" t="t" r="r" b="b"/>
              <a:pathLst>
                <a:path w="766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765" y="3581"/>
                  </a:lnTo>
                  <a:lnTo>
                    <a:pt x="765" y="1"/>
                  </a:ln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226;p70">
              <a:extLst>
                <a:ext uri="{FF2B5EF4-FFF2-40B4-BE49-F238E27FC236}">
                  <a16:creationId xmlns:a16="http://schemas.microsoft.com/office/drawing/2014/main" id="{AB670B1F-783E-E38E-2C70-85370187B150}"/>
                </a:ext>
              </a:extLst>
            </p:cNvPr>
            <p:cNvSpPr/>
            <p:nvPr/>
          </p:nvSpPr>
          <p:spPr>
            <a:xfrm>
              <a:off x="1171333" y="2945079"/>
              <a:ext cx="34080" cy="34079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90" y="1"/>
                    <a:pt x="1" y="289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227;p70">
              <a:extLst>
                <a:ext uri="{FF2B5EF4-FFF2-40B4-BE49-F238E27FC236}">
                  <a16:creationId xmlns:a16="http://schemas.microsoft.com/office/drawing/2014/main" id="{52B911D1-FA0B-DF00-B61D-D8D559B72573}"/>
                </a:ext>
              </a:extLst>
            </p:cNvPr>
            <p:cNvSpPr/>
            <p:nvPr/>
          </p:nvSpPr>
          <p:spPr>
            <a:xfrm>
              <a:off x="1113451" y="2945079"/>
              <a:ext cx="34080" cy="34079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89" y="1"/>
                    <a:pt x="0" y="289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228;p70">
              <a:extLst>
                <a:ext uri="{FF2B5EF4-FFF2-40B4-BE49-F238E27FC236}">
                  <a16:creationId xmlns:a16="http://schemas.microsoft.com/office/drawing/2014/main" id="{645C78DC-80D5-86CF-C67E-F0BFDC604917}"/>
                </a:ext>
              </a:extLst>
            </p:cNvPr>
            <p:cNvSpPr/>
            <p:nvPr/>
          </p:nvSpPr>
          <p:spPr>
            <a:xfrm>
              <a:off x="898488" y="2956824"/>
              <a:ext cx="197582" cy="10617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5" y="0"/>
                    <a:pt x="1" y="405"/>
                    <a:pt x="261" y="405"/>
                  </a:cubicBezTo>
                  <a:cubicBezTo>
                    <a:pt x="266" y="405"/>
                    <a:pt x="270" y="405"/>
                    <a:pt x="275" y="404"/>
                  </a:cubicBezTo>
                  <a:lnTo>
                    <a:pt x="7262" y="404"/>
                  </a:lnTo>
                  <a:cubicBezTo>
                    <a:pt x="7536" y="404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229;p70">
              <a:extLst>
                <a:ext uri="{FF2B5EF4-FFF2-40B4-BE49-F238E27FC236}">
                  <a16:creationId xmlns:a16="http://schemas.microsoft.com/office/drawing/2014/main" id="{96DA0DCC-E27B-44FF-1BEE-A3EBBC4F83F8}"/>
                </a:ext>
              </a:extLst>
            </p:cNvPr>
            <p:cNvSpPr/>
            <p:nvPr/>
          </p:nvSpPr>
          <p:spPr>
            <a:xfrm>
              <a:off x="874658" y="3035154"/>
              <a:ext cx="356891" cy="94243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230;p70">
              <a:extLst>
                <a:ext uri="{FF2B5EF4-FFF2-40B4-BE49-F238E27FC236}">
                  <a16:creationId xmlns:a16="http://schemas.microsoft.com/office/drawing/2014/main" id="{B81C0123-D428-BA2D-5296-EAA3DC6FBD9A}"/>
                </a:ext>
              </a:extLst>
            </p:cNvPr>
            <p:cNvSpPr/>
            <p:nvPr/>
          </p:nvSpPr>
          <p:spPr>
            <a:xfrm>
              <a:off x="1211442" y="3035154"/>
              <a:ext cx="20107" cy="94243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231;p70">
              <a:extLst>
                <a:ext uri="{FF2B5EF4-FFF2-40B4-BE49-F238E27FC236}">
                  <a16:creationId xmlns:a16="http://schemas.microsoft.com/office/drawing/2014/main" id="{29C172C1-FC6A-9866-792D-6FAD550684C8}"/>
                </a:ext>
              </a:extLst>
            </p:cNvPr>
            <p:cNvSpPr/>
            <p:nvPr/>
          </p:nvSpPr>
          <p:spPr>
            <a:xfrm>
              <a:off x="874658" y="3035154"/>
              <a:ext cx="20081" cy="94243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232;p70">
              <a:extLst>
                <a:ext uri="{FF2B5EF4-FFF2-40B4-BE49-F238E27FC236}">
                  <a16:creationId xmlns:a16="http://schemas.microsoft.com/office/drawing/2014/main" id="{CB1CD06D-3573-E2CA-3483-04E48C773060}"/>
                </a:ext>
              </a:extLst>
            </p:cNvPr>
            <p:cNvSpPr/>
            <p:nvPr/>
          </p:nvSpPr>
          <p:spPr>
            <a:xfrm>
              <a:off x="1171333" y="306616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1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1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233;p70">
              <a:extLst>
                <a:ext uri="{FF2B5EF4-FFF2-40B4-BE49-F238E27FC236}">
                  <a16:creationId xmlns:a16="http://schemas.microsoft.com/office/drawing/2014/main" id="{ED35E1F6-CA1B-79E9-2254-A0AAD2961012}"/>
                </a:ext>
              </a:extLst>
            </p:cNvPr>
            <p:cNvSpPr/>
            <p:nvPr/>
          </p:nvSpPr>
          <p:spPr>
            <a:xfrm>
              <a:off x="1113451" y="306616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1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1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234;p70">
              <a:extLst>
                <a:ext uri="{FF2B5EF4-FFF2-40B4-BE49-F238E27FC236}">
                  <a16:creationId xmlns:a16="http://schemas.microsoft.com/office/drawing/2014/main" id="{8138F41D-ED50-9F12-838A-753EB6B1D5A2}"/>
                </a:ext>
              </a:extLst>
            </p:cNvPr>
            <p:cNvSpPr/>
            <p:nvPr/>
          </p:nvSpPr>
          <p:spPr>
            <a:xfrm>
              <a:off x="898488" y="3077544"/>
              <a:ext cx="197582" cy="10984"/>
            </a:xfrm>
            <a:custGeom>
              <a:avLst/>
              <a:gdLst/>
              <a:ahLst/>
              <a:cxnLst/>
              <a:rect l="l" t="t" r="r" b="b"/>
              <a:pathLst>
                <a:path w="7537" h="419" extrusionOk="0">
                  <a:moveTo>
                    <a:pt x="275" y="0"/>
                  </a:moveTo>
                  <a:cubicBezTo>
                    <a:pt x="1" y="0"/>
                    <a:pt x="1" y="419"/>
                    <a:pt x="275" y="419"/>
                  </a:cubicBezTo>
                  <a:lnTo>
                    <a:pt x="7262" y="419"/>
                  </a:lnTo>
                  <a:cubicBezTo>
                    <a:pt x="7536" y="419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235;p70">
              <a:extLst>
                <a:ext uri="{FF2B5EF4-FFF2-40B4-BE49-F238E27FC236}">
                  <a16:creationId xmlns:a16="http://schemas.microsoft.com/office/drawing/2014/main" id="{3AD97839-FE1A-748B-B4E1-728FDD8C88A5}"/>
                </a:ext>
              </a:extLst>
            </p:cNvPr>
            <p:cNvSpPr/>
            <p:nvPr/>
          </p:nvSpPr>
          <p:spPr>
            <a:xfrm>
              <a:off x="874658" y="3155874"/>
              <a:ext cx="356891" cy="94243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236;p70">
              <a:extLst>
                <a:ext uri="{FF2B5EF4-FFF2-40B4-BE49-F238E27FC236}">
                  <a16:creationId xmlns:a16="http://schemas.microsoft.com/office/drawing/2014/main" id="{11CEC7EC-0CC7-2FF0-679B-FEB0B0E9E2C1}"/>
                </a:ext>
              </a:extLst>
            </p:cNvPr>
            <p:cNvSpPr/>
            <p:nvPr/>
          </p:nvSpPr>
          <p:spPr>
            <a:xfrm>
              <a:off x="1211442" y="3155874"/>
              <a:ext cx="20107" cy="94243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237;p70">
              <a:extLst>
                <a:ext uri="{FF2B5EF4-FFF2-40B4-BE49-F238E27FC236}">
                  <a16:creationId xmlns:a16="http://schemas.microsoft.com/office/drawing/2014/main" id="{EEDFB14C-1F2F-1CFA-CA14-FBBF073553D8}"/>
                </a:ext>
              </a:extLst>
            </p:cNvPr>
            <p:cNvSpPr/>
            <p:nvPr/>
          </p:nvSpPr>
          <p:spPr>
            <a:xfrm>
              <a:off x="874658" y="3155874"/>
              <a:ext cx="20081" cy="94243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238;p70">
              <a:extLst>
                <a:ext uri="{FF2B5EF4-FFF2-40B4-BE49-F238E27FC236}">
                  <a16:creationId xmlns:a16="http://schemas.microsoft.com/office/drawing/2014/main" id="{5E0A416F-C6EB-5238-9EF3-7CA9078015F5}"/>
                </a:ext>
              </a:extLst>
            </p:cNvPr>
            <p:cNvSpPr/>
            <p:nvPr/>
          </p:nvSpPr>
          <p:spPr>
            <a:xfrm>
              <a:off x="1171333" y="318688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239;p70">
              <a:extLst>
                <a:ext uri="{FF2B5EF4-FFF2-40B4-BE49-F238E27FC236}">
                  <a16:creationId xmlns:a16="http://schemas.microsoft.com/office/drawing/2014/main" id="{BBA731EC-7538-95A6-C4B6-7CB7ADD2223E}"/>
                </a:ext>
              </a:extLst>
            </p:cNvPr>
            <p:cNvSpPr/>
            <p:nvPr/>
          </p:nvSpPr>
          <p:spPr>
            <a:xfrm>
              <a:off x="1113451" y="318688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240;p70">
              <a:extLst>
                <a:ext uri="{FF2B5EF4-FFF2-40B4-BE49-F238E27FC236}">
                  <a16:creationId xmlns:a16="http://schemas.microsoft.com/office/drawing/2014/main" id="{1DEC6960-928C-7013-16F4-00C90D300A91}"/>
                </a:ext>
              </a:extLst>
            </p:cNvPr>
            <p:cNvSpPr/>
            <p:nvPr/>
          </p:nvSpPr>
          <p:spPr>
            <a:xfrm>
              <a:off x="898488" y="3198631"/>
              <a:ext cx="197582" cy="10617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1" y="0"/>
                    <a:pt x="1" y="405"/>
                    <a:pt x="275" y="405"/>
                  </a:cubicBezTo>
                  <a:lnTo>
                    <a:pt x="7262" y="405"/>
                  </a:lnTo>
                  <a:cubicBezTo>
                    <a:pt x="7536" y="405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241;p70">
              <a:extLst>
                <a:ext uri="{FF2B5EF4-FFF2-40B4-BE49-F238E27FC236}">
                  <a16:creationId xmlns:a16="http://schemas.microsoft.com/office/drawing/2014/main" id="{821280DE-6598-3940-EAE2-5552ECD426EA}"/>
                </a:ext>
              </a:extLst>
            </p:cNvPr>
            <p:cNvSpPr/>
            <p:nvPr/>
          </p:nvSpPr>
          <p:spPr>
            <a:xfrm>
              <a:off x="898488" y="3094924"/>
              <a:ext cx="30305" cy="10643"/>
            </a:xfrm>
            <a:custGeom>
              <a:avLst/>
              <a:gdLst/>
              <a:ahLst/>
              <a:cxnLst/>
              <a:rect l="l" t="t" r="r" b="b"/>
              <a:pathLst>
                <a:path w="1156" h="406" extrusionOk="0">
                  <a:moveTo>
                    <a:pt x="261" y="1"/>
                  </a:moveTo>
                  <a:cubicBezTo>
                    <a:pt x="1" y="1"/>
                    <a:pt x="5" y="405"/>
                    <a:pt x="275" y="405"/>
                  </a:cubicBezTo>
                  <a:lnTo>
                    <a:pt x="881" y="405"/>
                  </a:lnTo>
                  <a:cubicBezTo>
                    <a:pt x="1156" y="405"/>
                    <a:pt x="1156" y="1"/>
                    <a:pt x="881" y="1"/>
                  </a:cubicBezTo>
                  <a:lnTo>
                    <a:pt x="275" y="1"/>
                  </a:lnTo>
                  <a:cubicBezTo>
                    <a:pt x="270" y="1"/>
                    <a:pt x="266" y="1"/>
                    <a:pt x="261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197;p64">
            <a:extLst>
              <a:ext uri="{FF2B5EF4-FFF2-40B4-BE49-F238E27FC236}">
                <a16:creationId xmlns:a16="http://schemas.microsoft.com/office/drawing/2014/main" id="{14118977-D51A-2B51-056C-154AE83D1186}"/>
              </a:ext>
            </a:extLst>
          </p:cNvPr>
          <p:cNvGrpSpPr/>
          <p:nvPr/>
        </p:nvGrpSpPr>
        <p:grpSpPr>
          <a:xfrm>
            <a:off x="871410" y="2981133"/>
            <a:ext cx="560271" cy="583090"/>
            <a:chOff x="7606826" y="2419290"/>
            <a:chExt cx="274550" cy="354728"/>
          </a:xfrm>
        </p:grpSpPr>
        <p:sp>
          <p:nvSpPr>
            <p:cNvPr id="68" name="Google Shape;6198;p64">
              <a:extLst>
                <a:ext uri="{FF2B5EF4-FFF2-40B4-BE49-F238E27FC236}">
                  <a16:creationId xmlns:a16="http://schemas.microsoft.com/office/drawing/2014/main" id="{95245592-AAAB-EB5C-77A7-FECE756727F8}"/>
                </a:ext>
              </a:extLst>
            </p:cNvPr>
            <p:cNvSpPr/>
            <p:nvPr/>
          </p:nvSpPr>
          <p:spPr>
            <a:xfrm>
              <a:off x="7606826" y="2619370"/>
              <a:ext cx="274550" cy="154649"/>
            </a:xfrm>
            <a:custGeom>
              <a:avLst/>
              <a:gdLst/>
              <a:ahLst/>
              <a:cxnLst/>
              <a:rect l="l" t="t" r="r" b="b"/>
              <a:pathLst>
                <a:path w="10485" h="5906" extrusionOk="0">
                  <a:moveTo>
                    <a:pt x="3711" y="1"/>
                  </a:moveTo>
                  <a:lnTo>
                    <a:pt x="3711" y="1041"/>
                  </a:lnTo>
                  <a:cubicBezTo>
                    <a:pt x="3711" y="1336"/>
                    <a:pt x="3520" y="1584"/>
                    <a:pt x="3244" y="1670"/>
                  </a:cubicBezTo>
                  <a:lnTo>
                    <a:pt x="935" y="2348"/>
                  </a:lnTo>
                  <a:cubicBezTo>
                    <a:pt x="382" y="2510"/>
                    <a:pt x="0" y="3025"/>
                    <a:pt x="0" y="3607"/>
                  </a:cubicBezTo>
                  <a:lnTo>
                    <a:pt x="0" y="5248"/>
                  </a:lnTo>
                  <a:cubicBezTo>
                    <a:pt x="0" y="5610"/>
                    <a:pt x="286" y="5906"/>
                    <a:pt x="649" y="5906"/>
                  </a:cubicBezTo>
                  <a:lnTo>
                    <a:pt x="9826" y="5906"/>
                  </a:lnTo>
                  <a:cubicBezTo>
                    <a:pt x="10189" y="5906"/>
                    <a:pt x="10485" y="5610"/>
                    <a:pt x="10485" y="5248"/>
                  </a:cubicBezTo>
                  <a:lnTo>
                    <a:pt x="10485" y="3607"/>
                  </a:lnTo>
                  <a:cubicBezTo>
                    <a:pt x="10485" y="3025"/>
                    <a:pt x="10093" y="2510"/>
                    <a:pt x="9540" y="2348"/>
                  </a:cubicBezTo>
                  <a:lnTo>
                    <a:pt x="7241" y="1670"/>
                  </a:lnTo>
                  <a:cubicBezTo>
                    <a:pt x="6955" y="1584"/>
                    <a:pt x="6764" y="1336"/>
                    <a:pt x="6764" y="1041"/>
                  </a:cubicBezTo>
                  <a:lnTo>
                    <a:pt x="6764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199;p64">
              <a:extLst>
                <a:ext uri="{FF2B5EF4-FFF2-40B4-BE49-F238E27FC236}">
                  <a16:creationId xmlns:a16="http://schemas.microsoft.com/office/drawing/2014/main" id="{57767CA0-4DC6-8249-91E8-FA842B386126}"/>
                </a:ext>
              </a:extLst>
            </p:cNvPr>
            <p:cNvSpPr/>
            <p:nvPr/>
          </p:nvSpPr>
          <p:spPr>
            <a:xfrm>
              <a:off x="7606826" y="2667576"/>
              <a:ext cx="274550" cy="106442"/>
            </a:xfrm>
            <a:custGeom>
              <a:avLst/>
              <a:gdLst/>
              <a:ahLst/>
              <a:cxnLst/>
              <a:rect l="l" t="t" r="r" b="b"/>
              <a:pathLst>
                <a:path w="10485" h="4065" extrusionOk="0">
                  <a:moveTo>
                    <a:pt x="2671" y="1"/>
                  </a:moveTo>
                  <a:lnTo>
                    <a:pt x="935" y="507"/>
                  </a:lnTo>
                  <a:cubicBezTo>
                    <a:pt x="382" y="669"/>
                    <a:pt x="0" y="1184"/>
                    <a:pt x="0" y="1766"/>
                  </a:cubicBezTo>
                  <a:lnTo>
                    <a:pt x="0" y="3407"/>
                  </a:lnTo>
                  <a:cubicBezTo>
                    <a:pt x="0" y="3769"/>
                    <a:pt x="286" y="4065"/>
                    <a:pt x="649" y="4065"/>
                  </a:cubicBezTo>
                  <a:lnTo>
                    <a:pt x="9826" y="4065"/>
                  </a:lnTo>
                  <a:cubicBezTo>
                    <a:pt x="10189" y="4065"/>
                    <a:pt x="10485" y="3769"/>
                    <a:pt x="10485" y="3407"/>
                  </a:cubicBezTo>
                  <a:lnTo>
                    <a:pt x="10485" y="1766"/>
                  </a:lnTo>
                  <a:cubicBezTo>
                    <a:pt x="10485" y="1184"/>
                    <a:pt x="10093" y="669"/>
                    <a:pt x="9540" y="507"/>
                  </a:cubicBezTo>
                  <a:lnTo>
                    <a:pt x="7804" y="1"/>
                  </a:lnTo>
                  <a:cubicBezTo>
                    <a:pt x="7556" y="1213"/>
                    <a:pt x="6478" y="2090"/>
                    <a:pt x="5238" y="2090"/>
                  </a:cubicBezTo>
                  <a:cubicBezTo>
                    <a:pt x="3997" y="2090"/>
                    <a:pt x="2919" y="1213"/>
                    <a:pt x="267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200;p64">
              <a:extLst>
                <a:ext uri="{FF2B5EF4-FFF2-40B4-BE49-F238E27FC236}">
                  <a16:creationId xmlns:a16="http://schemas.microsoft.com/office/drawing/2014/main" id="{F8E89228-D73F-999B-301B-3E692E5790D2}"/>
                </a:ext>
              </a:extLst>
            </p:cNvPr>
            <p:cNvSpPr/>
            <p:nvPr/>
          </p:nvSpPr>
          <p:spPr>
            <a:xfrm>
              <a:off x="7703998" y="2619370"/>
              <a:ext cx="79943" cy="22886"/>
            </a:xfrm>
            <a:custGeom>
              <a:avLst/>
              <a:gdLst/>
              <a:ahLst/>
              <a:cxnLst/>
              <a:rect l="l" t="t" r="r" b="b"/>
              <a:pathLst>
                <a:path w="3053" h="874" extrusionOk="0">
                  <a:moveTo>
                    <a:pt x="0" y="1"/>
                  </a:moveTo>
                  <a:lnTo>
                    <a:pt x="0" y="487"/>
                  </a:lnTo>
                  <a:cubicBezTo>
                    <a:pt x="477" y="745"/>
                    <a:pt x="1002" y="874"/>
                    <a:pt x="1527" y="874"/>
                  </a:cubicBezTo>
                  <a:cubicBezTo>
                    <a:pt x="2051" y="874"/>
                    <a:pt x="2576" y="745"/>
                    <a:pt x="3053" y="487"/>
                  </a:cubicBezTo>
                  <a:lnTo>
                    <a:pt x="3053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201;p64">
              <a:extLst>
                <a:ext uri="{FF2B5EF4-FFF2-40B4-BE49-F238E27FC236}">
                  <a16:creationId xmlns:a16="http://schemas.microsoft.com/office/drawing/2014/main" id="{C08FDF11-AA8D-95D6-5FEF-40C661BC7125}"/>
                </a:ext>
              </a:extLst>
            </p:cNvPr>
            <p:cNvSpPr/>
            <p:nvPr/>
          </p:nvSpPr>
          <p:spPr>
            <a:xfrm>
              <a:off x="7647543" y="2470744"/>
              <a:ext cx="192617" cy="160147"/>
            </a:xfrm>
            <a:custGeom>
              <a:avLst/>
              <a:gdLst/>
              <a:ahLst/>
              <a:cxnLst/>
              <a:rect l="l" t="t" r="r" b="b"/>
              <a:pathLst>
                <a:path w="7356" h="6116" extrusionOk="0">
                  <a:moveTo>
                    <a:pt x="840" y="1"/>
                  </a:moveTo>
                  <a:lnTo>
                    <a:pt x="840" y="2405"/>
                  </a:lnTo>
                  <a:lnTo>
                    <a:pt x="735" y="2405"/>
                  </a:lnTo>
                  <a:cubicBezTo>
                    <a:pt x="0" y="2405"/>
                    <a:pt x="0" y="3492"/>
                    <a:pt x="735" y="3492"/>
                  </a:cubicBezTo>
                  <a:lnTo>
                    <a:pt x="849" y="3492"/>
                  </a:lnTo>
                  <a:cubicBezTo>
                    <a:pt x="964" y="4971"/>
                    <a:pt x="2194" y="6116"/>
                    <a:pt x="3683" y="6116"/>
                  </a:cubicBezTo>
                  <a:cubicBezTo>
                    <a:pt x="5161" y="6116"/>
                    <a:pt x="6392" y="4971"/>
                    <a:pt x="6506" y="3492"/>
                  </a:cubicBezTo>
                  <a:lnTo>
                    <a:pt x="6630" y="3492"/>
                  </a:lnTo>
                  <a:cubicBezTo>
                    <a:pt x="7355" y="3492"/>
                    <a:pt x="7355" y="2405"/>
                    <a:pt x="6630" y="2405"/>
                  </a:cubicBezTo>
                  <a:lnTo>
                    <a:pt x="6525" y="240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202;p64">
              <a:extLst>
                <a:ext uri="{FF2B5EF4-FFF2-40B4-BE49-F238E27FC236}">
                  <a16:creationId xmlns:a16="http://schemas.microsoft.com/office/drawing/2014/main" id="{B95C6271-FC83-9D78-9DBC-0E98A743D970}"/>
                </a:ext>
              </a:extLst>
            </p:cNvPr>
            <p:cNvSpPr/>
            <p:nvPr/>
          </p:nvSpPr>
          <p:spPr>
            <a:xfrm>
              <a:off x="7651785" y="2470744"/>
              <a:ext cx="166379" cy="160121"/>
            </a:xfrm>
            <a:custGeom>
              <a:avLst/>
              <a:gdLst/>
              <a:ahLst/>
              <a:cxnLst/>
              <a:rect l="l" t="t" r="r" b="b"/>
              <a:pathLst>
                <a:path w="6354" h="6115" extrusionOk="0">
                  <a:moveTo>
                    <a:pt x="678" y="1"/>
                  </a:moveTo>
                  <a:lnTo>
                    <a:pt x="678" y="2405"/>
                  </a:lnTo>
                  <a:lnTo>
                    <a:pt x="601" y="2405"/>
                  </a:lnTo>
                  <a:cubicBezTo>
                    <a:pt x="595" y="2404"/>
                    <a:pt x="589" y="2404"/>
                    <a:pt x="583" y="2404"/>
                  </a:cubicBezTo>
                  <a:cubicBezTo>
                    <a:pt x="304" y="2404"/>
                    <a:pt x="66" y="2611"/>
                    <a:pt x="29" y="2891"/>
                  </a:cubicBezTo>
                  <a:cubicBezTo>
                    <a:pt x="0" y="3215"/>
                    <a:pt x="248" y="3492"/>
                    <a:pt x="573" y="3492"/>
                  </a:cubicBezTo>
                  <a:lnTo>
                    <a:pt x="687" y="3492"/>
                  </a:lnTo>
                  <a:cubicBezTo>
                    <a:pt x="800" y="4995"/>
                    <a:pt x="2046" y="6115"/>
                    <a:pt x="3499" y="6115"/>
                  </a:cubicBezTo>
                  <a:cubicBezTo>
                    <a:pt x="3650" y="6115"/>
                    <a:pt x="3804" y="6103"/>
                    <a:pt x="3959" y="6077"/>
                  </a:cubicBezTo>
                  <a:cubicBezTo>
                    <a:pt x="2576" y="5868"/>
                    <a:pt x="1555" y="4675"/>
                    <a:pt x="1555" y="3282"/>
                  </a:cubicBezTo>
                  <a:lnTo>
                    <a:pt x="1555" y="1527"/>
                  </a:lnTo>
                  <a:cubicBezTo>
                    <a:pt x="1555" y="1050"/>
                    <a:pt x="1946" y="659"/>
                    <a:pt x="2433" y="659"/>
                  </a:cubicBezTo>
                  <a:lnTo>
                    <a:pt x="3740" y="659"/>
                  </a:lnTo>
                  <a:cubicBezTo>
                    <a:pt x="3932" y="802"/>
                    <a:pt x="4163" y="875"/>
                    <a:pt x="4392" y="875"/>
                  </a:cubicBezTo>
                  <a:cubicBezTo>
                    <a:pt x="4562" y="875"/>
                    <a:pt x="4731" y="835"/>
                    <a:pt x="4885" y="754"/>
                  </a:cubicBezTo>
                  <a:cubicBezTo>
                    <a:pt x="5184" y="972"/>
                    <a:pt x="5547" y="1088"/>
                    <a:pt x="5914" y="1088"/>
                  </a:cubicBezTo>
                  <a:cubicBezTo>
                    <a:pt x="6061" y="1088"/>
                    <a:pt x="6209" y="1069"/>
                    <a:pt x="6354" y="1031"/>
                  </a:cubicBezTo>
                  <a:lnTo>
                    <a:pt x="6354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203;p64">
              <a:extLst>
                <a:ext uri="{FF2B5EF4-FFF2-40B4-BE49-F238E27FC236}">
                  <a16:creationId xmlns:a16="http://schemas.microsoft.com/office/drawing/2014/main" id="{C6934D10-7604-1238-2B4F-718663EB6BF0}"/>
                </a:ext>
              </a:extLst>
            </p:cNvPr>
            <p:cNvSpPr/>
            <p:nvPr/>
          </p:nvSpPr>
          <p:spPr>
            <a:xfrm>
              <a:off x="7654770" y="2419290"/>
              <a:ext cx="174156" cy="114428"/>
            </a:xfrm>
            <a:custGeom>
              <a:avLst/>
              <a:gdLst/>
              <a:ahLst/>
              <a:cxnLst/>
              <a:rect l="l" t="t" r="r" b="b"/>
              <a:pathLst>
                <a:path w="6651" h="4370" extrusionOk="0">
                  <a:moveTo>
                    <a:pt x="1842" y="0"/>
                  </a:moveTo>
                  <a:cubicBezTo>
                    <a:pt x="812" y="0"/>
                    <a:pt x="1" y="897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2967"/>
                  </a:lnTo>
                  <a:cubicBezTo>
                    <a:pt x="1003" y="2481"/>
                    <a:pt x="1394" y="2090"/>
                    <a:pt x="1880" y="2090"/>
                  </a:cubicBezTo>
                  <a:lnTo>
                    <a:pt x="5811" y="2090"/>
                  </a:lnTo>
                  <a:lnTo>
                    <a:pt x="5811" y="3931"/>
                  </a:lnTo>
                  <a:cubicBezTo>
                    <a:pt x="5811" y="4169"/>
                    <a:pt x="6011" y="4370"/>
                    <a:pt x="6249" y="4370"/>
                  </a:cubicBezTo>
                  <a:lnTo>
                    <a:pt x="6469" y="4370"/>
                  </a:lnTo>
                  <a:lnTo>
                    <a:pt x="6650" y="2004"/>
                  </a:lnTo>
                  <a:lnTo>
                    <a:pt x="6631" y="2004"/>
                  </a:lnTo>
                  <a:lnTo>
                    <a:pt x="5811" y="0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204;p64">
              <a:extLst>
                <a:ext uri="{FF2B5EF4-FFF2-40B4-BE49-F238E27FC236}">
                  <a16:creationId xmlns:a16="http://schemas.microsoft.com/office/drawing/2014/main" id="{410D69E1-C66E-BE81-8894-909E6BEB587C}"/>
                </a:ext>
              </a:extLst>
            </p:cNvPr>
            <p:cNvSpPr/>
            <p:nvPr/>
          </p:nvSpPr>
          <p:spPr>
            <a:xfrm>
              <a:off x="7654770" y="2419290"/>
              <a:ext cx="71983" cy="114428"/>
            </a:xfrm>
            <a:custGeom>
              <a:avLst/>
              <a:gdLst/>
              <a:ahLst/>
              <a:cxnLst/>
              <a:rect l="l" t="t" r="r" b="b"/>
              <a:pathLst>
                <a:path w="2749" h="4370" extrusionOk="0">
                  <a:moveTo>
                    <a:pt x="1842" y="0"/>
                  </a:moveTo>
                  <a:cubicBezTo>
                    <a:pt x="812" y="0"/>
                    <a:pt x="1" y="888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1756"/>
                  </a:lnTo>
                  <a:cubicBezTo>
                    <a:pt x="1003" y="783"/>
                    <a:pt x="1785" y="0"/>
                    <a:pt x="274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205;p64">
              <a:extLst>
                <a:ext uri="{FF2B5EF4-FFF2-40B4-BE49-F238E27FC236}">
                  <a16:creationId xmlns:a16="http://schemas.microsoft.com/office/drawing/2014/main" id="{98E190CA-0AF5-C82A-FB59-C3651BB531BD}"/>
                </a:ext>
              </a:extLst>
            </p:cNvPr>
            <p:cNvSpPr/>
            <p:nvPr/>
          </p:nvSpPr>
          <p:spPr>
            <a:xfrm>
              <a:off x="7703998" y="2533640"/>
              <a:ext cx="11495" cy="17308"/>
            </a:xfrm>
            <a:custGeom>
              <a:avLst/>
              <a:gdLst/>
              <a:ahLst/>
              <a:cxnLst/>
              <a:rect l="l" t="t" r="r" b="b"/>
              <a:pathLst>
                <a:path w="439" h="661" extrusionOk="0">
                  <a:moveTo>
                    <a:pt x="220" y="0"/>
                  </a:moveTo>
                  <a:cubicBezTo>
                    <a:pt x="110" y="0"/>
                    <a:pt x="0" y="74"/>
                    <a:pt x="0" y="222"/>
                  </a:cubicBezTo>
                  <a:lnTo>
                    <a:pt x="0" y="441"/>
                  </a:lnTo>
                  <a:cubicBezTo>
                    <a:pt x="0" y="556"/>
                    <a:pt x="96" y="661"/>
                    <a:pt x="220" y="661"/>
                  </a:cubicBezTo>
                  <a:cubicBezTo>
                    <a:pt x="334" y="661"/>
                    <a:pt x="439" y="556"/>
                    <a:pt x="439" y="441"/>
                  </a:cubicBezTo>
                  <a:lnTo>
                    <a:pt x="439" y="222"/>
                  </a:lnTo>
                  <a:cubicBezTo>
                    <a:pt x="439" y="74"/>
                    <a:pt x="329" y="0"/>
                    <a:pt x="220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206;p64">
              <a:extLst>
                <a:ext uri="{FF2B5EF4-FFF2-40B4-BE49-F238E27FC236}">
                  <a16:creationId xmlns:a16="http://schemas.microsoft.com/office/drawing/2014/main" id="{D1966409-34DD-D509-6150-98DAD9A78BC5}"/>
                </a:ext>
              </a:extLst>
            </p:cNvPr>
            <p:cNvSpPr/>
            <p:nvPr/>
          </p:nvSpPr>
          <p:spPr>
            <a:xfrm>
              <a:off x="7772681" y="2533640"/>
              <a:ext cx="11260" cy="17308"/>
            </a:xfrm>
            <a:custGeom>
              <a:avLst/>
              <a:gdLst/>
              <a:ahLst/>
              <a:cxnLst/>
              <a:rect l="l" t="t" r="r" b="b"/>
              <a:pathLst>
                <a:path w="430" h="661" extrusionOk="0">
                  <a:moveTo>
                    <a:pt x="215" y="0"/>
                  </a:moveTo>
                  <a:cubicBezTo>
                    <a:pt x="108" y="0"/>
                    <a:pt x="1" y="74"/>
                    <a:pt x="1" y="222"/>
                  </a:cubicBezTo>
                  <a:lnTo>
                    <a:pt x="1" y="441"/>
                  </a:lnTo>
                  <a:cubicBezTo>
                    <a:pt x="1" y="556"/>
                    <a:pt x="96" y="661"/>
                    <a:pt x="220" y="661"/>
                  </a:cubicBezTo>
                  <a:cubicBezTo>
                    <a:pt x="335" y="661"/>
                    <a:pt x="430" y="556"/>
                    <a:pt x="430" y="441"/>
                  </a:cubicBezTo>
                  <a:lnTo>
                    <a:pt x="430" y="222"/>
                  </a:lnTo>
                  <a:cubicBezTo>
                    <a:pt x="430" y="74"/>
                    <a:pt x="323" y="0"/>
                    <a:pt x="215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207;p64">
              <a:extLst>
                <a:ext uri="{FF2B5EF4-FFF2-40B4-BE49-F238E27FC236}">
                  <a16:creationId xmlns:a16="http://schemas.microsoft.com/office/drawing/2014/main" id="{98D643B6-AC22-2DA2-93E4-02E14FA0D8DF}"/>
                </a:ext>
              </a:extLst>
            </p:cNvPr>
            <p:cNvSpPr/>
            <p:nvPr/>
          </p:nvSpPr>
          <p:spPr>
            <a:xfrm>
              <a:off x="7718714" y="2573598"/>
              <a:ext cx="50720" cy="17334"/>
            </a:xfrm>
            <a:custGeom>
              <a:avLst/>
              <a:gdLst/>
              <a:ahLst/>
              <a:cxnLst/>
              <a:rect l="l" t="t" r="r" b="b"/>
              <a:pathLst>
                <a:path w="1937" h="662" extrusionOk="0">
                  <a:moveTo>
                    <a:pt x="314" y="0"/>
                  </a:moveTo>
                  <a:cubicBezTo>
                    <a:pt x="144" y="0"/>
                    <a:pt x="0" y="221"/>
                    <a:pt x="154" y="375"/>
                  </a:cubicBezTo>
                  <a:cubicBezTo>
                    <a:pt x="372" y="566"/>
                    <a:pt x="643" y="662"/>
                    <a:pt x="924" y="662"/>
                  </a:cubicBezTo>
                  <a:cubicBezTo>
                    <a:pt x="938" y="662"/>
                    <a:pt x="951" y="662"/>
                    <a:pt x="965" y="661"/>
                  </a:cubicBezTo>
                  <a:cubicBezTo>
                    <a:pt x="978" y="662"/>
                    <a:pt x="991" y="662"/>
                    <a:pt x="1005" y="662"/>
                  </a:cubicBezTo>
                  <a:cubicBezTo>
                    <a:pt x="1286" y="662"/>
                    <a:pt x="1557" y="566"/>
                    <a:pt x="1775" y="375"/>
                  </a:cubicBezTo>
                  <a:cubicBezTo>
                    <a:pt x="1936" y="221"/>
                    <a:pt x="1789" y="0"/>
                    <a:pt x="1621" y="0"/>
                  </a:cubicBezTo>
                  <a:cubicBezTo>
                    <a:pt x="1570" y="0"/>
                    <a:pt x="1517" y="21"/>
                    <a:pt x="1470" y="70"/>
                  </a:cubicBezTo>
                  <a:cubicBezTo>
                    <a:pt x="1318" y="170"/>
                    <a:pt x="1141" y="220"/>
                    <a:pt x="966" y="220"/>
                  </a:cubicBezTo>
                  <a:cubicBezTo>
                    <a:pt x="790" y="220"/>
                    <a:pt x="616" y="170"/>
                    <a:pt x="469" y="70"/>
                  </a:cubicBezTo>
                  <a:cubicBezTo>
                    <a:pt x="420" y="21"/>
                    <a:pt x="365" y="0"/>
                    <a:pt x="314" y="0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208;p64">
              <a:extLst>
                <a:ext uri="{FF2B5EF4-FFF2-40B4-BE49-F238E27FC236}">
                  <a16:creationId xmlns:a16="http://schemas.microsoft.com/office/drawing/2014/main" id="{60F34E3A-8512-B97C-C688-71202330A027}"/>
                </a:ext>
              </a:extLst>
            </p:cNvPr>
            <p:cNvSpPr/>
            <p:nvPr/>
          </p:nvSpPr>
          <p:spPr>
            <a:xfrm>
              <a:off x="7696483" y="2516463"/>
              <a:ext cx="26525" cy="11521"/>
            </a:xfrm>
            <a:custGeom>
              <a:avLst/>
              <a:gdLst/>
              <a:ahLst/>
              <a:cxnLst/>
              <a:rect l="l" t="t" r="r" b="b"/>
              <a:pathLst>
                <a:path w="1013" h="440" extrusionOk="0">
                  <a:moveTo>
                    <a:pt x="287" y="0"/>
                  </a:moveTo>
                  <a:cubicBezTo>
                    <a:pt x="1" y="0"/>
                    <a:pt x="1" y="439"/>
                    <a:pt x="287" y="439"/>
                  </a:cubicBezTo>
                  <a:lnTo>
                    <a:pt x="726" y="439"/>
                  </a:lnTo>
                  <a:cubicBezTo>
                    <a:pt x="1012" y="439"/>
                    <a:pt x="1012" y="0"/>
                    <a:pt x="726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209;p64">
              <a:extLst>
                <a:ext uri="{FF2B5EF4-FFF2-40B4-BE49-F238E27FC236}">
                  <a16:creationId xmlns:a16="http://schemas.microsoft.com/office/drawing/2014/main" id="{107FE512-095B-DD9D-52CD-0FAEB0E95EDA}"/>
                </a:ext>
              </a:extLst>
            </p:cNvPr>
            <p:cNvSpPr/>
            <p:nvPr/>
          </p:nvSpPr>
          <p:spPr>
            <a:xfrm>
              <a:off x="7764931" y="2516463"/>
              <a:ext cx="26761" cy="11521"/>
            </a:xfrm>
            <a:custGeom>
              <a:avLst/>
              <a:gdLst/>
              <a:ahLst/>
              <a:cxnLst/>
              <a:rect l="l" t="t" r="r" b="b"/>
              <a:pathLst>
                <a:path w="1022" h="440" extrusionOk="0">
                  <a:moveTo>
                    <a:pt x="297" y="0"/>
                  </a:moveTo>
                  <a:cubicBezTo>
                    <a:pt x="1" y="0"/>
                    <a:pt x="1" y="439"/>
                    <a:pt x="297" y="439"/>
                  </a:cubicBezTo>
                  <a:lnTo>
                    <a:pt x="726" y="439"/>
                  </a:lnTo>
                  <a:cubicBezTo>
                    <a:pt x="1022" y="439"/>
                    <a:pt x="1022" y="0"/>
                    <a:pt x="726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210;p64">
              <a:extLst>
                <a:ext uri="{FF2B5EF4-FFF2-40B4-BE49-F238E27FC236}">
                  <a16:creationId xmlns:a16="http://schemas.microsoft.com/office/drawing/2014/main" id="{FA2453E0-D39B-B849-02CB-3EA285C81A45}"/>
                </a:ext>
              </a:extLst>
            </p:cNvPr>
            <p:cNvSpPr/>
            <p:nvPr/>
          </p:nvSpPr>
          <p:spPr>
            <a:xfrm>
              <a:off x="7772681" y="2419290"/>
              <a:ext cx="68474" cy="68709"/>
            </a:xfrm>
            <a:custGeom>
              <a:avLst/>
              <a:gdLst/>
              <a:ahLst/>
              <a:cxnLst/>
              <a:rect l="l" t="t" r="r" b="b"/>
              <a:pathLst>
                <a:path w="2615" h="2624" extrusionOk="0">
                  <a:moveTo>
                    <a:pt x="1308" y="0"/>
                  </a:moveTo>
                  <a:cubicBezTo>
                    <a:pt x="583" y="0"/>
                    <a:pt x="1" y="582"/>
                    <a:pt x="1" y="1307"/>
                  </a:cubicBezTo>
                  <a:cubicBezTo>
                    <a:pt x="1" y="2032"/>
                    <a:pt x="583" y="2624"/>
                    <a:pt x="1308" y="2624"/>
                  </a:cubicBezTo>
                  <a:cubicBezTo>
                    <a:pt x="2033" y="2624"/>
                    <a:pt x="2615" y="2032"/>
                    <a:pt x="2615" y="1307"/>
                  </a:cubicBezTo>
                  <a:cubicBezTo>
                    <a:pt x="2615" y="582"/>
                    <a:pt x="2033" y="0"/>
                    <a:pt x="1308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211;p64">
              <a:extLst>
                <a:ext uri="{FF2B5EF4-FFF2-40B4-BE49-F238E27FC236}">
                  <a16:creationId xmlns:a16="http://schemas.microsoft.com/office/drawing/2014/main" id="{27558B55-2A78-52E0-FCA7-E0F640B57228}"/>
                </a:ext>
              </a:extLst>
            </p:cNvPr>
            <p:cNvSpPr/>
            <p:nvPr/>
          </p:nvSpPr>
          <p:spPr>
            <a:xfrm>
              <a:off x="7749717" y="2447753"/>
              <a:ext cx="34224" cy="34512"/>
            </a:xfrm>
            <a:custGeom>
              <a:avLst/>
              <a:gdLst/>
              <a:ahLst/>
              <a:cxnLst/>
              <a:rect l="l" t="t" r="r" b="b"/>
              <a:pathLst>
                <a:path w="1307" h="1318" extrusionOk="0">
                  <a:moveTo>
                    <a:pt x="658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8" y="1317"/>
                  </a:cubicBezTo>
                  <a:cubicBezTo>
                    <a:pt x="1021" y="1317"/>
                    <a:pt x="1307" y="1022"/>
                    <a:pt x="1307" y="659"/>
                  </a:cubicBezTo>
                  <a:cubicBezTo>
                    <a:pt x="1307" y="297"/>
                    <a:pt x="1021" y="1"/>
                    <a:pt x="658" y="1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212;p64">
              <a:extLst>
                <a:ext uri="{FF2B5EF4-FFF2-40B4-BE49-F238E27FC236}">
                  <a16:creationId xmlns:a16="http://schemas.microsoft.com/office/drawing/2014/main" id="{EFA93DEA-04A4-117F-4E7B-42B916BB2B14}"/>
                </a:ext>
              </a:extLst>
            </p:cNvPr>
            <p:cNvSpPr/>
            <p:nvPr/>
          </p:nvSpPr>
          <p:spPr>
            <a:xfrm>
              <a:off x="7654770" y="2667576"/>
              <a:ext cx="178398" cy="77717"/>
            </a:xfrm>
            <a:custGeom>
              <a:avLst/>
              <a:gdLst/>
              <a:ahLst/>
              <a:cxnLst/>
              <a:rect l="l" t="t" r="r" b="b"/>
              <a:pathLst>
                <a:path w="6813" h="2968" extrusionOk="0">
                  <a:moveTo>
                    <a:pt x="840" y="1"/>
                  </a:moveTo>
                  <a:lnTo>
                    <a:pt x="1" y="249"/>
                  </a:lnTo>
                  <a:cubicBezTo>
                    <a:pt x="363" y="1833"/>
                    <a:pt x="1775" y="2968"/>
                    <a:pt x="3407" y="2968"/>
                  </a:cubicBezTo>
                  <a:cubicBezTo>
                    <a:pt x="5038" y="2968"/>
                    <a:pt x="6459" y="1833"/>
                    <a:pt x="6812" y="249"/>
                  </a:cubicBezTo>
                  <a:lnTo>
                    <a:pt x="5982" y="1"/>
                  </a:lnTo>
                  <a:cubicBezTo>
                    <a:pt x="5725" y="1213"/>
                    <a:pt x="4656" y="2090"/>
                    <a:pt x="3416" y="2090"/>
                  </a:cubicBezTo>
                  <a:cubicBezTo>
                    <a:pt x="2166" y="2090"/>
                    <a:pt x="1098" y="1213"/>
                    <a:pt x="840" y="1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7299;p65">
            <a:extLst>
              <a:ext uri="{FF2B5EF4-FFF2-40B4-BE49-F238E27FC236}">
                <a16:creationId xmlns:a16="http://schemas.microsoft.com/office/drawing/2014/main" id="{BA3E123D-4607-4837-C0B5-C1AE19F27EE5}"/>
              </a:ext>
            </a:extLst>
          </p:cNvPr>
          <p:cNvGrpSpPr/>
          <p:nvPr/>
        </p:nvGrpSpPr>
        <p:grpSpPr>
          <a:xfrm>
            <a:off x="1336363" y="2739578"/>
            <a:ext cx="333692" cy="333363"/>
            <a:chOff x="1742965" y="1502959"/>
            <a:chExt cx="333692" cy="333363"/>
          </a:xfrm>
        </p:grpSpPr>
        <p:sp>
          <p:nvSpPr>
            <p:cNvPr id="84" name="Google Shape;7300;p65">
              <a:extLst>
                <a:ext uri="{FF2B5EF4-FFF2-40B4-BE49-F238E27FC236}">
                  <a16:creationId xmlns:a16="http://schemas.microsoft.com/office/drawing/2014/main" id="{591F06C0-6199-3536-6C05-D95BDAF9B92D}"/>
                </a:ext>
              </a:extLst>
            </p:cNvPr>
            <p:cNvSpPr/>
            <p:nvPr/>
          </p:nvSpPr>
          <p:spPr>
            <a:xfrm>
              <a:off x="1742965" y="1502959"/>
              <a:ext cx="333692" cy="333363"/>
            </a:xfrm>
            <a:custGeom>
              <a:avLst/>
              <a:gdLst/>
              <a:ahLst/>
              <a:cxnLst/>
              <a:rect l="l" t="t" r="r" b="b"/>
              <a:pathLst>
                <a:path w="22287" h="22265" extrusionOk="0">
                  <a:moveTo>
                    <a:pt x="11143" y="0"/>
                  </a:moveTo>
                  <a:cubicBezTo>
                    <a:pt x="4983" y="0"/>
                    <a:pt x="1" y="4121"/>
                    <a:pt x="1" y="9188"/>
                  </a:cubicBezTo>
                  <a:cubicBezTo>
                    <a:pt x="1" y="13708"/>
                    <a:pt x="3974" y="17450"/>
                    <a:pt x="9209" y="18207"/>
                  </a:cubicBezTo>
                  <a:cubicBezTo>
                    <a:pt x="9335" y="19700"/>
                    <a:pt x="8831" y="21151"/>
                    <a:pt x="7843" y="22265"/>
                  </a:cubicBezTo>
                  <a:cubicBezTo>
                    <a:pt x="10324" y="22265"/>
                    <a:pt x="12468" y="20604"/>
                    <a:pt x="13099" y="18207"/>
                  </a:cubicBezTo>
                  <a:cubicBezTo>
                    <a:pt x="18313" y="17450"/>
                    <a:pt x="22286" y="13687"/>
                    <a:pt x="22286" y="9188"/>
                  </a:cubicBezTo>
                  <a:cubicBezTo>
                    <a:pt x="22265" y="4121"/>
                    <a:pt x="17283" y="0"/>
                    <a:pt x="11143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301;p65">
              <a:extLst>
                <a:ext uri="{FF2B5EF4-FFF2-40B4-BE49-F238E27FC236}">
                  <a16:creationId xmlns:a16="http://schemas.microsoft.com/office/drawing/2014/main" id="{6C383A39-0EF2-0B85-C972-3730A5FF43CB}"/>
                </a:ext>
              </a:extLst>
            </p:cNvPr>
            <p:cNvSpPr/>
            <p:nvPr/>
          </p:nvSpPr>
          <p:spPr>
            <a:xfrm>
              <a:off x="1854719" y="1629492"/>
              <a:ext cx="22040" cy="21740"/>
            </a:xfrm>
            <a:custGeom>
              <a:avLst/>
              <a:gdLst/>
              <a:ahLst/>
              <a:cxnLst/>
              <a:rect l="l" t="t" r="r" b="b"/>
              <a:pathLst>
                <a:path w="1472" h="1452" extrusionOk="0">
                  <a:moveTo>
                    <a:pt x="736" y="1"/>
                  </a:moveTo>
                  <a:cubicBezTo>
                    <a:pt x="337" y="1"/>
                    <a:pt x="0" y="316"/>
                    <a:pt x="0" y="716"/>
                  </a:cubicBezTo>
                  <a:cubicBezTo>
                    <a:pt x="0" y="1136"/>
                    <a:pt x="337" y="1452"/>
                    <a:pt x="736" y="1452"/>
                  </a:cubicBezTo>
                  <a:cubicBezTo>
                    <a:pt x="1136" y="1452"/>
                    <a:pt x="1472" y="1136"/>
                    <a:pt x="1472" y="716"/>
                  </a:cubicBezTo>
                  <a:cubicBezTo>
                    <a:pt x="1472" y="316"/>
                    <a:pt x="1136" y="1"/>
                    <a:pt x="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302;p65">
              <a:extLst>
                <a:ext uri="{FF2B5EF4-FFF2-40B4-BE49-F238E27FC236}">
                  <a16:creationId xmlns:a16="http://schemas.microsoft.com/office/drawing/2014/main" id="{A5F08290-A2BD-BC7E-D13E-A28A59DE023C}"/>
                </a:ext>
              </a:extLst>
            </p:cNvPr>
            <p:cNvSpPr/>
            <p:nvPr/>
          </p:nvSpPr>
          <p:spPr>
            <a:xfrm>
              <a:off x="1898783" y="1629492"/>
              <a:ext cx="22054" cy="21740"/>
            </a:xfrm>
            <a:custGeom>
              <a:avLst/>
              <a:gdLst/>
              <a:ahLst/>
              <a:cxnLst/>
              <a:rect l="l" t="t" r="r" b="b"/>
              <a:pathLst>
                <a:path w="1473" h="1452" extrusionOk="0">
                  <a:moveTo>
                    <a:pt x="736" y="1"/>
                  </a:moveTo>
                  <a:cubicBezTo>
                    <a:pt x="316" y="1"/>
                    <a:pt x="1" y="316"/>
                    <a:pt x="1" y="716"/>
                  </a:cubicBezTo>
                  <a:cubicBezTo>
                    <a:pt x="1" y="1136"/>
                    <a:pt x="316" y="1452"/>
                    <a:pt x="736" y="1452"/>
                  </a:cubicBezTo>
                  <a:cubicBezTo>
                    <a:pt x="1136" y="1452"/>
                    <a:pt x="1472" y="1136"/>
                    <a:pt x="1472" y="716"/>
                  </a:cubicBezTo>
                  <a:cubicBezTo>
                    <a:pt x="1472" y="316"/>
                    <a:pt x="1136" y="1"/>
                    <a:pt x="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303;p65">
              <a:extLst>
                <a:ext uri="{FF2B5EF4-FFF2-40B4-BE49-F238E27FC236}">
                  <a16:creationId xmlns:a16="http://schemas.microsoft.com/office/drawing/2014/main" id="{2BD55DD2-05E2-2726-91C6-9A546E43B38A}"/>
                </a:ext>
              </a:extLst>
            </p:cNvPr>
            <p:cNvSpPr/>
            <p:nvPr/>
          </p:nvSpPr>
          <p:spPr>
            <a:xfrm>
              <a:off x="1942863" y="1629492"/>
              <a:ext cx="21725" cy="21740"/>
            </a:xfrm>
            <a:custGeom>
              <a:avLst/>
              <a:gdLst/>
              <a:ahLst/>
              <a:cxnLst/>
              <a:rect l="l" t="t" r="r" b="b"/>
              <a:pathLst>
                <a:path w="1451" h="1452" extrusionOk="0">
                  <a:moveTo>
                    <a:pt x="715" y="1"/>
                  </a:moveTo>
                  <a:cubicBezTo>
                    <a:pt x="315" y="1"/>
                    <a:pt x="0" y="316"/>
                    <a:pt x="0" y="716"/>
                  </a:cubicBezTo>
                  <a:cubicBezTo>
                    <a:pt x="0" y="1136"/>
                    <a:pt x="315" y="1452"/>
                    <a:pt x="715" y="1452"/>
                  </a:cubicBezTo>
                  <a:cubicBezTo>
                    <a:pt x="1135" y="1452"/>
                    <a:pt x="1451" y="1136"/>
                    <a:pt x="1451" y="716"/>
                  </a:cubicBezTo>
                  <a:cubicBezTo>
                    <a:pt x="1451" y="316"/>
                    <a:pt x="1135" y="1"/>
                    <a:pt x="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985;p58">
            <a:extLst>
              <a:ext uri="{FF2B5EF4-FFF2-40B4-BE49-F238E27FC236}">
                <a16:creationId xmlns:a16="http://schemas.microsoft.com/office/drawing/2014/main" id="{7B754D76-9DAD-F250-8090-17E7170AB82E}"/>
              </a:ext>
            </a:extLst>
          </p:cNvPr>
          <p:cNvGrpSpPr/>
          <p:nvPr/>
        </p:nvGrpSpPr>
        <p:grpSpPr>
          <a:xfrm>
            <a:off x="2747943" y="2455178"/>
            <a:ext cx="406180" cy="377693"/>
            <a:chOff x="4902475" y="1418875"/>
            <a:chExt cx="74500" cy="63775"/>
          </a:xfrm>
        </p:grpSpPr>
        <p:sp>
          <p:nvSpPr>
            <p:cNvPr id="89" name="Google Shape;986;p58">
              <a:extLst>
                <a:ext uri="{FF2B5EF4-FFF2-40B4-BE49-F238E27FC236}">
                  <a16:creationId xmlns:a16="http://schemas.microsoft.com/office/drawing/2014/main" id="{1B06674D-D853-9CDD-8DD2-488C4A222ECA}"/>
                </a:ext>
              </a:extLst>
            </p:cNvPr>
            <p:cNvSpPr/>
            <p:nvPr/>
          </p:nvSpPr>
          <p:spPr>
            <a:xfrm>
              <a:off x="4902475" y="1418875"/>
              <a:ext cx="74500" cy="63775"/>
            </a:xfrm>
            <a:custGeom>
              <a:avLst/>
              <a:gdLst/>
              <a:ahLst/>
              <a:cxnLst/>
              <a:rect l="l" t="t" r="r" b="b"/>
              <a:pathLst>
                <a:path w="2980" h="2551" extrusionOk="0">
                  <a:moveTo>
                    <a:pt x="1703" y="444"/>
                  </a:moveTo>
                  <a:cubicBezTo>
                    <a:pt x="2164" y="444"/>
                    <a:pt x="2539" y="819"/>
                    <a:pt x="2539" y="1281"/>
                  </a:cubicBezTo>
                  <a:cubicBezTo>
                    <a:pt x="2539" y="1784"/>
                    <a:pt x="2126" y="2118"/>
                    <a:pt x="1695" y="2118"/>
                  </a:cubicBezTo>
                  <a:cubicBezTo>
                    <a:pt x="1490" y="2118"/>
                    <a:pt x="1281" y="2042"/>
                    <a:pt x="1111" y="1872"/>
                  </a:cubicBezTo>
                  <a:cubicBezTo>
                    <a:pt x="585" y="1346"/>
                    <a:pt x="960" y="444"/>
                    <a:pt x="1703" y="444"/>
                  </a:cubicBezTo>
                  <a:close/>
                  <a:moveTo>
                    <a:pt x="1697" y="0"/>
                  </a:moveTo>
                  <a:cubicBezTo>
                    <a:pt x="1383" y="0"/>
                    <a:pt x="1063" y="118"/>
                    <a:pt x="801" y="379"/>
                  </a:cubicBezTo>
                  <a:cubicBezTo>
                    <a:pt x="0" y="1180"/>
                    <a:pt x="570" y="2550"/>
                    <a:pt x="1703" y="2550"/>
                  </a:cubicBezTo>
                  <a:cubicBezTo>
                    <a:pt x="2409" y="2550"/>
                    <a:pt x="2979" y="1980"/>
                    <a:pt x="2979" y="1281"/>
                  </a:cubicBezTo>
                  <a:cubicBezTo>
                    <a:pt x="2979" y="510"/>
                    <a:pt x="2353" y="0"/>
                    <a:pt x="16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87;p58">
              <a:extLst>
                <a:ext uri="{FF2B5EF4-FFF2-40B4-BE49-F238E27FC236}">
                  <a16:creationId xmlns:a16="http://schemas.microsoft.com/office/drawing/2014/main" id="{2BC67FC9-7828-504E-5D66-8BD4823B7DC9}"/>
                </a:ext>
              </a:extLst>
            </p:cNvPr>
            <p:cNvSpPr/>
            <p:nvPr/>
          </p:nvSpPr>
          <p:spPr>
            <a:xfrm>
              <a:off x="4916350" y="1418975"/>
              <a:ext cx="59725" cy="63675"/>
            </a:xfrm>
            <a:custGeom>
              <a:avLst/>
              <a:gdLst/>
              <a:ahLst/>
              <a:cxnLst/>
              <a:rect l="l" t="t" r="r" b="b"/>
              <a:pathLst>
                <a:path w="2389" h="2547" extrusionOk="0">
                  <a:moveTo>
                    <a:pt x="1148" y="0"/>
                  </a:moveTo>
                  <a:cubicBezTo>
                    <a:pt x="765" y="0"/>
                    <a:pt x="397" y="173"/>
                    <a:pt x="159" y="476"/>
                  </a:cubicBezTo>
                  <a:lnTo>
                    <a:pt x="1" y="354"/>
                  </a:lnTo>
                  <a:lnTo>
                    <a:pt x="116" y="967"/>
                  </a:lnTo>
                  <a:lnTo>
                    <a:pt x="700" y="909"/>
                  </a:lnTo>
                  <a:lnTo>
                    <a:pt x="498" y="750"/>
                  </a:lnTo>
                  <a:cubicBezTo>
                    <a:pt x="669" y="541"/>
                    <a:pt x="910" y="441"/>
                    <a:pt x="1149" y="441"/>
                  </a:cubicBezTo>
                  <a:cubicBezTo>
                    <a:pt x="1454" y="441"/>
                    <a:pt x="1755" y="605"/>
                    <a:pt x="1905" y="916"/>
                  </a:cubicBezTo>
                  <a:cubicBezTo>
                    <a:pt x="2165" y="1472"/>
                    <a:pt x="1768" y="2106"/>
                    <a:pt x="1148" y="2106"/>
                  </a:cubicBezTo>
                  <a:lnTo>
                    <a:pt x="1148" y="2546"/>
                  </a:lnTo>
                  <a:cubicBezTo>
                    <a:pt x="1840" y="2532"/>
                    <a:pt x="2388" y="1962"/>
                    <a:pt x="2388" y="1277"/>
                  </a:cubicBezTo>
                  <a:cubicBezTo>
                    <a:pt x="2388" y="584"/>
                    <a:pt x="1840" y="22"/>
                    <a:pt x="11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85;p58">
            <a:extLst>
              <a:ext uri="{FF2B5EF4-FFF2-40B4-BE49-F238E27FC236}">
                <a16:creationId xmlns:a16="http://schemas.microsoft.com/office/drawing/2014/main" id="{0A0A9F5B-13E5-20F7-A806-294675683033}"/>
              </a:ext>
            </a:extLst>
          </p:cNvPr>
          <p:cNvGrpSpPr/>
          <p:nvPr/>
        </p:nvGrpSpPr>
        <p:grpSpPr>
          <a:xfrm>
            <a:off x="4657931" y="2455177"/>
            <a:ext cx="406180" cy="377693"/>
            <a:chOff x="4902475" y="1418875"/>
            <a:chExt cx="74500" cy="63775"/>
          </a:xfrm>
        </p:grpSpPr>
        <p:sp>
          <p:nvSpPr>
            <p:cNvPr id="92" name="Google Shape;986;p58">
              <a:extLst>
                <a:ext uri="{FF2B5EF4-FFF2-40B4-BE49-F238E27FC236}">
                  <a16:creationId xmlns:a16="http://schemas.microsoft.com/office/drawing/2014/main" id="{480A8F8A-9C78-626D-EC85-DD0E241E08F9}"/>
                </a:ext>
              </a:extLst>
            </p:cNvPr>
            <p:cNvSpPr/>
            <p:nvPr/>
          </p:nvSpPr>
          <p:spPr>
            <a:xfrm>
              <a:off x="4902475" y="1418875"/>
              <a:ext cx="74500" cy="63775"/>
            </a:xfrm>
            <a:custGeom>
              <a:avLst/>
              <a:gdLst/>
              <a:ahLst/>
              <a:cxnLst/>
              <a:rect l="l" t="t" r="r" b="b"/>
              <a:pathLst>
                <a:path w="2980" h="2551" extrusionOk="0">
                  <a:moveTo>
                    <a:pt x="1703" y="444"/>
                  </a:moveTo>
                  <a:cubicBezTo>
                    <a:pt x="2164" y="444"/>
                    <a:pt x="2539" y="819"/>
                    <a:pt x="2539" y="1281"/>
                  </a:cubicBezTo>
                  <a:cubicBezTo>
                    <a:pt x="2539" y="1784"/>
                    <a:pt x="2126" y="2118"/>
                    <a:pt x="1695" y="2118"/>
                  </a:cubicBezTo>
                  <a:cubicBezTo>
                    <a:pt x="1490" y="2118"/>
                    <a:pt x="1281" y="2042"/>
                    <a:pt x="1111" y="1872"/>
                  </a:cubicBezTo>
                  <a:cubicBezTo>
                    <a:pt x="585" y="1346"/>
                    <a:pt x="960" y="444"/>
                    <a:pt x="1703" y="444"/>
                  </a:cubicBezTo>
                  <a:close/>
                  <a:moveTo>
                    <a:pt x="1697" y="0"/>
                  </a:moveTo>
                  <a:cubicBezTo>
                    <a:pt x="1383" y="0"/>
                    <a:pt x="1063" y="118"/>
                    <a:pt x="801" y="379"/>
                  </a:cubicBezTo>
                  <a:cubicBezTo>
                    <a:pt x="0" y="1180"/>
                    <a:pt x="570" y="2550"/>
                    <a:pt x="1703" y="2550"/>
                  </a:cubicBezTo>
                  <a:cubicBezTo>
                    <a:pt x="2409" y="2550"/>
                    <a:pt x="2979" y="1980"/>
                    <a:pt x="2979" y="1281"/>
                  </a:cubicBezTo>
                  <a:cubicBezTo>
                    <a:pt x="2979" y="510"/>
                    <a:pt x="2353" y="0"/>
                    <a:pt x="16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87;p58">
              <a:extLst>
                <a:ext uri="{FF2B5EF4-FFF2-40B4-BE49-F238E27FC236}">
                  <a16:creationId xmlns:a16="http://schemas.microsoft.com/office/drawing/2014/main" id="{D76FFFA9-F5FD-5D92-A3F0-750FF0F09212}"/>
                </a:ext>
              </a:extLst>
            </p:cNvPr>
            <p:cNvSpPr/>
            <p:nvPr/>
          </p:nvSpPr>
          <p:spPr>
            <a:xfrm>
              <a:off x="4916350" y="1418975"/>
              <a:ext cx="59725" cy="63675"/>
            </a:xfrm>
            <a:custGeom>
              <a:avLst/>
              <a:gdLst/>
              <a:ahLst/>
              <a:cxnLst/>
              <a:rect l="l" t="t" r="r" b="b"/>
              <a:pathLst>
                <a:path w="2389" h="2547" extrusionOk="0">
                  <a:moveTo>
                    <a:pt x="1148" y="0"/>
                  </a:moveTo>
                  <a:cubicBezTo>
                    <a:pt x="765" y="0"/>
                    <a:pt x="397" y="173"/>
                    <a:pt x="159" y="476"/>
                  </a:cubicBezTo>
                  <a:lnTo>
                    <a:pt x="1" y="354"/>
                  </a:lnTo>
                  <a:lnTo>
                    <a:pt x="116" y="967"/>
                  </a:lnTo>
                  <a:lnTo>
                    <a:pt x="700" y="909"/>
                  </a:lnTo>
                  <a:lnTo>
                    <a:pt x="498" y="750"/>
                  </a:lnTo>
                  <a:cubicBezTo>
                    <a:pt x="669" y="541"/>
                    <a:pt x="910" y="441"/>
                    <a:pt x="1149" y="441"/>
                  </a:cubicBezTo>
                  <a:cubicBezTo>
                    <a:pt x="1454" y="441"/>
                    <a:pt x="1755" y="605"/>
                    <a:pt x="1905" y="916"/>
                  </a:cubicBezTo>
                  <a:cubicBezTo>
                    <a:pt x="2165" y="1472"/>
                    <a:pt x="1768" y="2106"/>
                    <a:pt x="1148" y="2106"/>
                  </a:cubicBezTo>
                  <a:lnTo>
                    <a:pt x="1148" y="2546"/>
                  </a:lnTo>
                  <a:cubicBezTo>
                    <a:pt x="1840" y="2532"/>
                    <a:pt x="2388" y="1962"/>
                    <a:pt x="2388" y="1277"/>
                  </a:cubicBezTo>
                  <a:cubicBezTo>
                    <a:pt x="2388" y="584"/>
                    <a:pt x="1840" y="22"/>
                    <a:pt x="11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85;p58">
            <a:extLst>
              <a:ext uri="{FF2B5EF4-FFF2-40B4-BE49-F238E27FC236}">
                <a16:creationId xmlns:a16="http://schemas.microsoft.com/office/drawing/2014/main" id="{8950F10E-38E6-24B0-B0EE-9FB209516216}"/>
              </a:ext>
            </a:extLst>
          </p:cNvPr>
          <p:cNvGrpSpPr/>
          <p:nvPr/>
        </p:nvGrpSpPr>
        <p:grpSpPr>
          <a:xfrm>
            <a:off x="6501262" y="2455176"/>
            <a:ext cx="406180" cy="377693"/>
            <a:chOff x="4902475" y="1418875"/>
            <a:chExt cx="74500" cy="63775"/>
          </a:xfrm>
        </p:grpSpPr>
        <p:sp>
          <p:nvSpPr>
            <p:cNvPr id="95" name="Google Shape;986;p58">
              <a:extLst>
                <a:ext uri="{FF2B5EF4-FFF2-40B4-BE49-F238E27FC236}">
                  <a16:creationId xmlns:a16="http://schemas.microsoft.com/office/drawing/2014/main" id="{5A405EF1-58AE-2816-6FCE-772119621F5B}"/>
                </a:ext>
              </a:extLst>
            </p:cNvPr>
            <p:cNvSpPr/>
            <p:nvPr/>
          </p:nvSpPr>
          <p:spPr>
            <a:xfrm>
              <a:off x="4902475" y="1418875"/>
              <a:ext cx="74500" cy="63775"/>
            </a:xfrm>
            <a:custGeom>
              <a:avLst/>
              <a:gdLst/>
              <a:ahLst/>
              <a:cxnLst/>
              <a:rect l="l" t="t" r="r" b="b"/>
              <a:pathLst>
                <a:path w="2980" h="2551" extrusionOk="0">
                  <a:moveTo>
                    <a:pt x="1703" y="444"/>
                  </a:moveTo>
                  <a:cubicBezTo>
                    <a:pt x="2164" y="444"/>
                    <a:pt x="2539" y="819"/>
                    <a:pt x="2539" y="1281"/>
                  </a:cubicBezTo>
                  <a:cubicBezTo>
                    <a:pt x="2539" y="1784"/>
                    <a:pt x="2126" y="2118"/>
                    <a:pt x="1695" y="2118"/>
                  </a:cubicBezTo>
                  <a:cubicBezTo>
                    <a:pt x="1490" y="2118"/>
                    <a:pt x="1281" y="2042"/>
                    <a:pt x="1111" y="1872"/>
                  </a:cubicBezTo>
                  <a:cubicBezTo>
                    <a:pt x="585" y="1346"/>
                    <a:pt x="960" y="444"/>
                    <a:pt x="1703" y="444"/>
                  </a:cubicBezTo>
                  <a:close/>
                  <a:moveTo>
                    <a:pt x="1697" y="0"/>
                  </a:moveTo>
                  <a:cubicBezTo>
                    <a:pt x="1383" y="0"/>
                    <a:pt x="1063" y="118"/>
                    <a:pt x="801" y="379"/>
                  </a:cubicBezTo>
                  <a:cubicBezTo>
                    <a:pt x="0" y="1180"/>
                    <a:pt x="570" y="2550"/>
                    <a:pt x="1703" y="2550"/>
                  </a:cubicBezTo>
                  <a:cubicBezTo>
                    <a:pt x="2409" y="2550"/>
                    <a:pt x="2979" y="1980"/>
                    <a:pt x="2979" y="1281"/>
                  </a:cubicBezTo>
                  <a:cubicBezTo>
                    <a:pt x="2979" y="510"/>
                    <a:pt x="2353" y="0"/>
                    <a:pt x="16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87;p58">
              <a:extLst>
                <a:ext uri="{FF2B5EF4-FFF2-40B4-BE49-F238E27FC236}">
                  <a16:creationId xmlns:a16="http://schemas.microsoft.com/office/drawing/2014/main" id="{762A4BA9-CEC0-2604-92BA-949B4C7BF547}"/>
                </a:ext>
              </a:extLst>
            </p:cNvPr>
            <p:cNvSpPr/>
            <p:nvPr/>
          </p:nvSpPr>
          <p:spPr>
            <a:xfrm>
              <a:off x="4916350" y="1418975"/>
              <a:ext cx="59725" cy="63675"/>
            </a:xfrm>
            <a:custGeom>
              <a:avLst/>
              <a:gdLst/>
              <a:ahLst/>
              <a:cxnLst/>
              <a:rect l="l" t="t" r="r" b="b"/>
              <a:pathLst>
                <a:path w="2389" h="2547" extrusionOk="0">
                  <a:moveTo>
                    <a:pt x="1148" y="0"/>
                  </a:moveTo>
                  <a:cubicBezTo>
                    <a:pt x="765" y="0"/>
                    <a:pt x="397" y="173"/>
                    <a:pt x="159" y="476"/>
                  </a:cubicBezTo>
                  <a:lnTo>
                    <a:pt x="1" y="354"/>
                  </a:lnTo>
                  <a:lnTo>
                    <a:pt x="116" y="967"/>
                  </a:lnTo>
                  <a:lnTo>
                    <a:pt x="700" y="909"/>
                  </a:lnTo>
                  <a:lnTo>
                    <a:pt x="498" y="750"/>
                  </a:lnTo>
                  <a:cubicBezTo>
                    <a:pt x="669" y="541"/>
                    <a:pt x="910" y="441"/>
                    <a:pt x="1149" y="441"/>
                  </a:cubicBezTo>
                  <a:cubicBezTo>
                    <a:pt x="1454" y="441"/>
                    <a:pt x="1755" y="605"/>
                    <a:pt x="1905" y="916"/>
                  </a:cubicBezTo>
                  <a:cubicBezTo>
                    <a:pt x="2165" y="1472"/>
                    <a:pt x="1768" y="2106"/>
                    <a:pt x="1148" y="2106"/>
                  </a:cubicBezTo>
                  <a:lnTo>
                    <a:pt x="1148" y="2546"/>
                  </a:lnTo>
                  <a:cubicBezTo>
                    <a:pt x="1840" y="2532"/>
                    <a:pt x="2388" y="1962"/>
                    <a:pt x="2388" y="1277"/>
                  </a:cubicBezTo>
                  <a:cubicBezTo>
                    <a:pt x="2388" y="584"/>
                    <a:pt x="1840" y="22"/>
                    <a:pt x="11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1033;p58">
            <a:extLst>
              <a:ext uri="{FF2B5EF4-FFF2-40B4-BE49-F238E27FC236}">
                <a16:creationId xmlns:a16="http://schemas.microsoft.com/office/drawing/2014/main" id="{302F2EA0-8C7E-5DEC-7AFB-B2E0D8B0A114}"/>
              </a:ext>
            </a:extLst>
          </p:cNvPr>
          <p:cNvGrpSpPr/>
          <p:nvPr/>
        </p:nvGrpSpPr>
        <p:grpSpPr>
          <a:xfrm>
            <a:off x="1531918" y="3101911"/>
            <a:ext cx="1110297" cy="289172"/>
            <a:chOff x="4411970" y="2726085"/>
            <a:chExt cx="643107" cy="193659"/>
          </a:xfrm>
        </p:grpSpPr>
        <p:sp>
          <p:nvSpPr>
            <p:cNvPr id="98" name="Google Shape;1034;p58">
              <a:extLst>
                <a:ext uri="{FF2B5EF4-FFF2-40B4-BE49-F238E27FC236}">
                  <a16:creationId xmlns:a16="http://schemas.microsoft.com/office/drawing/2014/main" id="{FFBD8234-458D-7DCF-4222-3401D6D00E7A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35;p58">
              <a:extLst>
                <a:ext uri="{FF2B5EF4-FFF2-40B4-BE49-F238E27FC236}">
                  <a16:creationId xmlns:a16="http://schemas.microsoft.com/office/drawing/2014/main" id="{3FDE4A02-81E0-3FD6-20C5-27C7F2E18FD9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36;p58">
              <a:extLst>
                <a:ext uri="{FF2B5EF4-FFF2-40B4-BE49-F238E27FC236}">
                  <a16:creationId xmlns:a16="http://schemas.microsoft.com/office/drawing/2014/main" id="{EF92253D-CA80-B062-06E3-038D6CB46A28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ED6356D4-7118-0B47-3BBF-1DDA913E1C19}"/>
              </a:ext>
            </a:extLst>
          </p:cNvPr>
          <p:cNvSpPr txBox="1"/>
          <p:nvPr/>
        </p:nvSpPr>
        <p:spPr>
          <a:xfrm>
            <a:off x="1757561" y="3100813"/>
            <a:ext cx="743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Hola</a:t>
            </a:r>
          </a:p>
        </p:txBody>
      </p:sp>
      <p:grpSp>
        <p:nvGrpSpPr>
          <p:cNvPr id="102" name="Google Shape;1033;p58">
            <a:extLst>
              <a:ext uri="{FF2B5EF4-FFF2-40B4-BE49-F238E27FC236}">
                <a16:creationId xmlns:a16="http://schemas.microsoft.com/office/drawing/2014/main" id="{3BCF47D1-F530-4C49-25CF-5FB5520BABA6}"/>
              </a:ext>
            </a:extLst>
          </p:cNvPr>
          <p:cNvGrpSpPr/>
          <p:nvPr/>
        </p:nvGrpSpPr>
        <p:grpSpPr>
          <a:xfrm>
            <a:off x="3419178" y="3100813"/>
            <a:ext cx="1110297" cy="289172"/>
            <a:chOff x="4411970" y="2726085"/>
            <a:chExt cx="643107" cy="193659"/>
          </a:xfrm>
        </p:grpSpPr>
        <p:sp>
          <p:nvSpPr>
            <p:cNvPr id="103" name="Google Shape;1034;p58">
              <a:extLst>
                <a:ext uri="{FF2B5EF4-FFF2-40B4-BE49-F238E27FC236}">
                  <a16:creationId xmlns:a16="http://schemas.microsoft.com/office/drawing/2014/main" id="{5ACE8AD7-ACDE-5E0D-2BDC-C9AFB0274CCC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35;p58">
              <a:extLst>
                <a:ext uri="{FF2B5EF4-FFF2-40B4-BE49-F238E27FC236}">
                  <a16:creationId xmlns:a16="http://schemas.microsoft.com/office/drawing/2014/main" id="{5F26BCB8-89A5-1D1B-67E6-EB303E46603D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36;p58">
              <a:extLst>
                <a:ext uri="{FF2B5EF4-FFF2-40B4-BE49-F238E27FC236}">
                  <a16:creationId xmlns:a16="http://schemas.microsoft.com/office/drawing/2014/main" id="{6596B68E-4A8B-FEA2-15A7-039D0101DEA1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33;p58">
            <a:extLst>
              <a:ext uri="{FF2B5EF4-FFF2-40B4-BE49-F238E27FC236}">
                <a16:creationId xmlns:a16="http://schemas.microsoft.com/office/drawing/2014/main" id="{70700BF7-6188-E834-9502-143319F61F0E}"/>
              </a:ext>
            </a:extLst>
          </p:cNvPr>
          <p:cNvGrpSpPr/>
          <p:nvPr/>
        </p:nvGrpSpPr>
        <p:grpSpPr>
          <a:xfrm>
            <a:off x="5202537" y="3119964"/>
            <a:ext cx="1195809" cy="289172"/>
            <a:chOff x="4411970" y="2726085"/>
            <a:chExt cx="643107" cy="193659"/>
          </a:xfrm>
        </p:grpSpPr>
        <p:sp>
          <p:nvSpPr>
            <p:cNvPr id="107" name="Google Shape;1034;p58">
              <a:extLst>
                <a:ext uri="{FF2B5EF4-FFF2-40B4-BE49-F238E27FC236}">
                  <a16:creationId xmlns:a16="http://schemas.microsoft.com/office/drawing/2014/main" id="{7558EAAA-EC9A-712A-FA6D-ADB59CA9C5D1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35;p58">
              <a:extLst>
                <a:ext uri="{FF2B5EF4-FFF2-40B4-BE49-F238E27FC236}">
                  <a16:creationId xmlns:a16="http://schemas.microsoft.com/office/drawing/2014/main" id="{61F482CE-E299-E856-F493-90E2C22B92DA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36;p58">
              <a:extLst>
                <a:ext uri="{FF2B5EF4-FFF2-40B4-BE49-F238E27FC236}">
                  <a16:creationId xmlns:a16="http://schemas.microsoft.com/office/drawing/2014/main" id="{A18E4D79-3081-A0F9-E045-E1F0A672104F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388C556A-55C2-0EDC-8B2D-07FC01C58909}"/>
              </a:ext>
            </a:extLst>
          </p:cNvPr>
          <p:cNvSpPr txBox="1"/>
          <p:nvPr/>
        </p:nvSpPr>
        <p:spPr>
          <a:xfrm>
            <a:off x="3612263" y="3094075"/>
            <a:ext cx="743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Hello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9C418B5F-601C-B8B1-EEC1-5E19F419D6F8}"/>
              </a:ext>
            </a:extLst>
          </p:cNvPr>
          <p:cNvSpPr txBox="1"/>
          <p:nvPr/>
        </p:nvSpPr>
        <p:spPr>
          <a:xfrm>
            <a:off x="5322036" y="3109449"/>
            <a:ext cx="107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こんにちは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" name="Google Shape;1297;p58">
            <a:extLst>
              <a:ext uri="{FF2B5EF4-FFF2-40B4-BE49-F238E27FC236}">
                <a16:creationId xmlns:a16="http://schemas.microsoft.com/office/drawing/2014/main" id="{84558A2F-6B9F-6DC3-194F-ED024273D26B}"/>
              </a:ext>
            </a:extLst>
          </p:cNvPr>
          <p:cNvSpPr/>
          <p:nvPr/>
        </p:nvSpPr>
        <p:spPr>
          <a:xfrm>
            <a:off x="7709719" y="3021698"/>
            <a:ext cx="435750" cy="360739"/>
          </a:xfrm>
          <a:custGeom>
            <a:avLst/>
            <a:gdLst/>
            <a:ahLst/>
            <a:cxnLst/>
            <a:rect l="l" t="t" r="r" b="b"/>
            <a:pathLst>
              <a:path w="208163" h="208163" extrusionOk="0">
                <a:moveTo>
                  <a:pt x="79632" y="48546"/>
                </a:moveTo>
                <a:cubicBezTo>
                  <a:pt x="80399" y="48546"/>
                  <a:pt x="81191" y="48783"/>
                  <a:pt x="81877" y="49126"/>
                </a:cubicBezTo>
                <a:lnTo>
                  <a:pt x="158203" y="101306"/>
                </a:lnTo>
                <a:cubicBezTo>
                  <a:pt x="159036" y="101861"/>
                  <a:pt x="159591" y="102971"/>
                  <a:pt x="159591" y="104081"/>
                </a:cubicBezTo>
                <a:cubicBezTo>
                  <a:pt x="159591" y="105191"/>
                  <a:pt x="159036" y="106302"/>
                  <a:pt x="158203" y="106857"/>
                </a:cubicBezTo>
                <a:lnTo>
                  <a:pt x="81877" y="159036"/>
                </a:lnTo>
                <a:cubicBezTo>
                  <a:pt x="81045" y="159314"/>
                  <a:pt x="80489" y="159591"/>
                  <a:pt x="79934" y="159591"/>
                </a:cubicBezTo>
                <a:cubicBezTo>
                  <a:pt x="79379" y="159591"/>
                  <a:pt x="78547" y="159591"/>
                  <a:pt x="78269" y="159314"/>
                </a:cubicBezTo>
                <a:cubicBezTo>
                  <a:pt x="77159" y="158481"/>
                  <a:pt x="76326" y="157371"/>
                  <a:pt x="76326" y="156260"/>
                </a:cubicBezTo>
                <a:lnTo>
                  <a:pt x="76326" y="52179"/>
                </a:lnTo>
                <a:cubicBezTo>
                  <a:pt x="76326" y="50792"/>
                  <a:pt x="77159" y="49681"/>
                  <a:pt x="78269" y="48849"/>
                </a:cubicBezTo>
                <a:cubicBezTo>
                  <a:pt x="78693" y="48637"/>
                  <a:pt x="79158" y="48546"/>
                  <a:pt x="79632" y="48546"/>
                </a:cubicBezTo>
                <a:close/>
                <a:moveTo>
                  <a:pt x="104081" y="0"/>
                </a:moveTo>
                <a:cubicBezTo>
                  <a:pt x="46628" y="0"/>
                  <a:pt x="0" y="46628"/>
                  <a:pt x="0" y="104081"/>
                </a:cubicBezTo>
                <a:cubicBezTo>
                  <a:pt x="0" y="161534"/>
                  <a:pt x="46628" y="208162"/>
                  <a:pt x="104081" y="208162"/>
                </a:cubicBezTo>
                <a:cubicBezTo>
                  <a:pt x="161534" y="208162"/>
                  <a:pt x="208162" y="161534"/>
                  <a:pt x="208162" y="104081"/>
                </a:cubicBezTo>
                <a:cubicBezTo>
                  <a:pt x="208162" y="46628"/>
                  <a:pt x="161534" y="0"/>
                  <a:pt x="104081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87DBBFBF-48F8-6930-40E6-CE8C0AF2EEEC}"/>
              </a:ext>
            </a:extLst>
          </p:cNvPr>
          <p:cNvSpPr txBox="1"/>
          <p:nvPr/>
        </p:nvSpPr>
        <p:spPr>
          <a:xfrm>
            <a:off x="7680222" y="3382437"/>
            <a:ext cx="743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Audio</a:t>
            </a:r>
          </a:p>
        </p:txBody>
      </p:sp>
      <p:sp>
        <p:nvSpPr>
          <p:cNvPr id="114" name="Google Shape;1122;p58">
            <a:extLst>
              <a:ext uri="{FF2B5EF4-FFF2-40B4-BE49-F238E27FC236}">
                <a16:creationId xmlns:a16="http://schemas.microsoft.com/office/drawing/2014/main" id="{04DE108A-44F6-B9FA-450A-FAB7DA701E6D}"/>
              </a:ext>
            </a:extLst>
          </p:cNvPr>
          <p:cNvSpPr/>
          <p:nvPr/>
        </p:nvSpPr>
        <p:spPr>
          <a:xfrm>
            <a:off x="7110657" y="3091442"/>
            <a:ext cx="496186" cy="307777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31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dirty="0"/>
              <a:t>Existen API de traducción, pero personalización bastante pobre.</a:t>
            </a:r>
          </a:p>
          <a:p>
            <a:pPr marL="285750" indent="-285750"/>
            <a:r>
              <a:rPr lang="es-ES" dirty="0"/>
              <a:t>Todas ellas suelen tener un coste elevado.</a:t>
            </a:r>
          </a:p>
          <a:p>
            <a:pPr marL="285750" indent="-285750"/>
            <a:r>
              <a:rPr lang="es-ES" dirty="0"/>
              <a:t>Lo más extendido son </a:t>
            </a:r>
            <a:r>
              <a:rPr lang="es-ES" dirty="0" err="1"/>
              <a:t>IAs</a:t>
            </a:r>
            <a:r>
              <a:rPr lang="es-ES" dirty="0"/>
              <a:t> simulando voces de famosos.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ESTADO DEL ARTE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110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ESTRUCTURACIÓN DEL PROYECTO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0625" y="2029034"/>
            <a:ext cx="2066400" cy="33011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Realización de código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827631" y="1428754"/>
            <a:ext cx="2462873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Investigación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934422" y="1928650"/>
            <a:ext cx="2213813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Revisión de las distintas herramientas que se usarán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hacen estimaciones de tiempos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357249" y="1428754"/>
            <a:ext cx="2462873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Planificación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Ejecución</a:t>
            </a:r>
            <a:endParaRPr dirty="0"/>
          </a:p>
        </p:txBody>
      </p:sp>
      <p:grpSp>
        <p:nvGrpSpPr>
          <p:cNvPr id="494" name="Google Shape;494;p37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495" name="Google Shape;495;p37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5651;p64">
            <a:extLst>
              <a:ext uri="{FF2B5EF4-FFF2-40B4-BE49-F238E27FC236}">
                <a16:creationId xmlns:a16="http://schemas.microsoft.com/office/drawing/2014/main" id="{56DBC2D4-819D-D747-45D3-36183C5D9339}"/>
              </a:ext>
            </a:extLst>
          </p:cNvPr>
          <p:cNvGrpSpPr/>
          <p:nvPr/>
        </p:nvGrpSpPr>
        <p:grpSpPr>
          <a:xfrm>
            <a:off x="1689409" y="2912749"/>
            <a:ext cx="733330" cy="704343"/>
            <a:chOff x="4179067" y="2811495"/>
            <a:chExt cx="286475" cy="274390"/>
          </a:xfrm>
          <a:solidFill>
            <a:schemeClr val="tx1"/>
          </a:solidFill>
        </p:grpSpPr>
        <p:sp>
          <p:nvSpPr>
            <p:cNvPr id="3" name="Google Shape;5652;p64">
              <a:extLst>
                <a:ext uri="{FF2B5EF4-FFF2-40B4-BE49-F238E27FC236}">
                  <a16:creationId xmlns:a16="http://schemas.microsoft.com/office/drawing/2014/main" id="{240CC3DB-1B21-9AB0-E46D-7C59D5F24FC4}"/>
                </a:ext>
              </a:extLst>
            </p:cNvPr>
            <p:cNvSpPr/>
            <p:nvPr/>
          </p:nvSpPr>
          <p:spPr>
            <a:xfrm>
              <a:off x="4333786" y="2956651"/>
              <a:ext cx="69990" cy="69990"/>
            </a:xfrm>
            <a:custGeom>
              <a:avLst/>
              <a:gdLst/>
              <a:ahLst/>
              <a:cxnLst/>
              <a:rect l="l" t="t" r="r" b="b"/>
              <a:pathLst>
                <a:path w="2664" h="2664" extrusionOk="0">
                  <a:moveTo>
                    <a:pt x="493" y="0"/>
                  </a:moveTo>
                  <a:lnTo>
                    <a:pt x="0" y="493"/>
                  </a:lnTo>
                  <a:lnTo>
                    <a:pt x="2171" y="2664"/>
                  </a:lnTo>
                  <a:lnTo>
                    <a:pt x="2664" y="2171"/>
                  </a:lnTo>
                  <a:lnTo>
                    <a:pt x="493" y="0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653;p64">
              <a:extLst>
                <a:ext uri="{FF2B5EF4-FFF2-40B4-BE49-F238E27FC236}">
                  <a16:creationId xmlns:a16="http://schemas.microsoft.com/office/drawing/2014/main" id="{1E40CADD-D799-9026-07E3-408481EDBD27}"/>
                </a:ext>
              </a:extLst>
            </p:cNvPr>
            <p:cNvSpPr/>
            <p:nvPr/>
          </p:nvSpPr>
          <p:spPr>
            <a:xfrm>
              <a:off x="4363290" y="2987022"/>
              <a:ext cx="102253" cy="98785"/>
            </a:xfrm>
            <a:custGeom>
              <a:avLst/>
              <a:gdLst/>
              <a:ahLst/>
              <a:cxnLst/>
              <a:rect l="l" t="t" r="r" b="b"/>
              <a:pathLst>
                <a:path w="3892" h="3760" extrusionOk="0">
                  <a:moveTo>
                    <a:pt x="820" y="1"/>
                  </a:moveTo>
                  <a:cubicBezTo>
                    <a:pt x="748" y="1"/>
                    <a:pt x="675" y="28"/>
                    <a:pt x="618" y="86"/>
                  </a:cubicBezTo>
                  <a:lnTo>
                    <a:pt x="112" y="592"/>
                  </a:lnTo>
                  <a:cubicBezTo>
                    <a:pt x="8" y="696"/>
                    <a:pt x="1" y="869"/>
                    <a:pt x="105" y="980"/>
                  </a:cubicBezTo>
                  <a:lnTo>
                    <a:pt x="2283" y="3471"/>
                  </a:lnTo>
                  <a:cubicBezTo>
                    <a:pt x="2456" y="3662"/>
                    <a:pt x="2696" y="3760"/>
                    <a:pt x="2936" y="3760"/>
                  </a:cubicBezTo>
                  <a:cubicBezTo>
                    <a:pt x="3156" y="3760"/>
                    <a:pt x="3376" y="3678"/>
                    <a:pt x="3545" y="3512"/>
                  </a:cubicBezTo>
                  <a:cubicBezTo>
                    <a:pt x="3892" y="3158"/>
                    <a:pt x="3878" y="2583"/>
                    <a:pt x="3503" y="2250"/>
                  </a:cubicBezTo>
                  <a:lnTo>
                    <a:pt x="1013" y="72"/>
                  </a:lnTo>
                  <a:cubicBezTo>
                    <a:pt x="956" y="25"/>
                    <a:pt x="888" y="1"/>
                    <a:pt x="820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654;p64">
              <a:extLst>
                <a:ext uri="{FF2B5EF4-FFF2-40B4-BE49-F238E27FC236}">
                  <a16:creationId xmlns:a16="http://schemas.microsoft.com/office/drawing/2014/main" id="{79B306F7-E936-289B-2192-C1C20D5E188D}"/>
                </a:ext>
              </a:extLst>
            </p:cNvPr>
            <p:cNvSpPr/>
            <p:nvPr/>
          </p:nvSpPr>
          <p:spPr>
            <a:xfrm>
              <a:off x="4363474" y="2993826"/>
              <a:ext cx="98259" cy="92059"/>
            </a:xfrm>
            <a:custGeom>
              <a:avLst/>
              <a:gdLst/>
              <a:ahLst/>
              <a:cxnLst/>
              <a:rect l="l" t="t" r="r" b="b"/>
              <a:pathLst>
                <a:path w="3740" h="3504" extrusionOk="0">
                  <a:moveTo>
                    <a:pt x="438" y="0"/>
                  </a:moveTo>
                  <a:lnTo>
                    <a:pt x="112" y="333"/>
                  </a:lnTo>
                  <a:cubicBezTo>
                    <a:pt x="1" y="437"/>
                    <a:pt x="1" y="610"/>
                    <a:pt x="98" y="721"/>
                  </a:cubicBezTo>
                  <a:lnTo>
                    <a:pt x="2276" y="3212"/>
                  </a:lnTo>
                  <a:cubicBezTo>
                    <a:pt x="2449" y="3406"/>
                    <a:pt x="2687" y="3503"/>
                    <a:pt x="2926" y="3503"/>
                  </a:cubicBezTo>
                  <a:cubicBezTo>
                    <a:pt x="3147" y="3503"/>
                    <a:pt x="3368" y="3420"/>
                    <a:pt x="3538" y="3253"/>
                  </a:cubicBezTo>
                  <a:cubicBezTo>
                    <a:pt x="3628" y="3163"/>
                    <a:pt x="3698" y="3052"/>
                    <a:pt x="3739" y="2934"/>
                  </a:cubicBezTo>
                  <a:lnTo>
                    <a:pt x="3739" y="2934"/>
                  </a:lnTo>
                  <a:cubicBezTo>
                    <a:pt x="3645" y="2967"/>
                    <a:pt x="3547" y="2984"/>
                    <a:pt x="3450" y="2984"/>
                  </a:cubicBezTo>
                  <a:cubicBezTo>
                    <a:pt x="3205" y="2984"/>
                    <a:pt x="2965" y="2880"/>
                    <a:pt x="2796" y="2691"/>
                  </a:cubicBezTo>
                  <a:lnTo>
                    <a:pt x="438" y="0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655;p64">
              <a:extLst>
                <a:ext uri="{FF2B5EF4-FFF2-40B4-BE49-F238E27FC236}">
                  <a16:creationId xmlns:a16="http://schemas.microsoft.com/office/drawing/2014/main" id="{F75496E9-1A5A-864A-15A3-8C38B597539A}"/>
                </a:ext>
              </a:extLst>
            </p:cNvPr>
            <p:cNvSpPr/>
            <p:nvPr/>
          </p:nvSpPr>
          <p:spPr>
            <a:xfrm>
              <a:off x="4179067" y="2811495"/>
              <a:ext cx="215408" cy="196282"/>
            </a:xfrm>
            <a:custGeom>
              <a:avLst/>
              <a:gdLst/>
              <a:ahLst/>
              <a:cxnLst/>
              <a:rect l="l" t="t" r="r" b="b"/>
              <a:pathLst>
                <a:path w="8199" h="7471" extrusionOk="0">
                  <a:moveTo>
                    <a:pt x="4097" y="0"/>
                  </a:moveTo>
                  <a:cubicBezTo>
                    <a:pt x="3141" y="0"/>
                    <a:pt x="2185" y="365"/>
                    <a:pt x="1457" y="1093"/>
                  </a:cubicBezTo>
                  <a:cubicBezTo>
                    <a:pt x="0" y="2549"/>
                    <a:pt x="0" y="4922"/>
                    <a:pt x="1457" y="6378"/>
                  </a:cubicBezTo>
                  <a:cubicBezTo>
                    <a:pt x="2185" y="7107"/>
                    <a:pt x="3141" y="7471"/>
                    <a:pt x="4097" y="7471"/>
                  </a:cubicBezTo>
                  <a:cubicBezTo>
                    <a:pt x="5053" y="7471"/>
                    <a:pt x="6010" y="7107"/>
                    <a:pt x="6742" y="6378"/>
                  </a:cubicBezTo>
                  <a:cubicBezTo>
                    <a:pt x="8199" y="4922"/>
                    <a:pt x="8199" y="2549"/>
                    <a:pt x="6742" y="1093"/>
                  </a:cubicBezTo>
                  <a:cubicBezTo>
                    <a:pt x="6010" y="365"/>
                    <a:pt x="5053" y="0"/>
                    <a:pt x="4097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656;p64">
              <a:extLst>
                <a:ext uri="{FF2B5EF4-FFF2-40B4-BE49-F238E27FC236}">
                  <a16:creationId xmlns:a16="http://schemas.microsoft.com/office/drawing/2014/main" id="{39C3F4B1-EA67-E619-A396-F9D040ADF703}"/>
                </a:ext>
              </a:extLst>
            </p:cNvPr>
            <p:cNvSpPr/>
            <p:nvPr/>
          </p:nvSpPr>
          <p:spPr>
            <a:xfrm>
              <a:off x="4204210" y="2834405"/>
              <a:ext cx="165123" cy="150463"/>
            </a:xfrm>
            <a:custGeom>
              <a:avLst/>
              <a:gdLst/>
              <a:ahLst/>
              <a:cxnLst/>
              <a:rect l="l" t="t" r="r" b="b"/>
              <a:pathLst>
                <a:path w="6285" h="5727" extrusionOk="0">
                  <a:moveTo>
                    <a:pt x="3143" y="1"/>
                  </a:moveTo>
                  <a:cubicBezTo>
                    <a:pt x="2409" y="1"/>
                    <a:pt x="1676" y="280"/>
                    <a:pt x="1117" y="838"/>
                  </a:cubicBezTo>
                  <a:cubicBezTo>
                    <a:pt x="0" y="1955"/>
                    <a:pt x="0" y="3772"/>
                    <a:pt x="1117" y="4889"/>
                  </a:cubicBezTo>
                  <a:cubicBezTo>
                    <a:pt x="1676" y="5447"/>
                    <a:pt x="2409" y="5726"/>
                    <a:pt x="3143" y="5726"/>
                  </a:cubicBezTo>
                  <a:cubicBezTo>
                    <a:pt x="3876" y="5726"/>
                    <a:pt x="4610" y="5447"/>
                    <a:pt x="5168" y="4889"/>
                  </a:cubicBezTo>
                  <a:cubicBezTo>
                    <a:pt x="6285" y="3772"/>
                    <a:pt x="6285" y="1955"/>
                    <a:pt x="5168" y="838"/>
                  </a:cubicBezTo>
                  <a:cubicBezTo>
                    <a:pt x="4610" y="280"/>
                    <a:pt x="3876" y="1"/>
                    <a:pt x="3143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57;p64">
              <a:extLst>
                <a:ext uri="{FF2B5EF4-FFF2-40B4-BE49-F238E27FC236}">
                  <a16:creationId xmlns:a16="http://schemas.microsoft.com/office/drawing/2014/main" id="{EB7B31D6-1CF7-622B-8E7C-565C43009202}"/>
                </a:ext>
              </a:extLst>
            </p:cNvPr>
            <p:cNvSpPr/>
            <p:nvPr/>
          </p:nvSpPr>
          <p:spPr>
            <a:xfrm>
              <a:off x="4204210" y="2850037"/>
              <a:ext cx="142160" cy="133175"/>
            </a:xfrm>
            <a:custGeom>
              <a:avLst/>
              <a:gdLst/>
              <a:ahLst/>
              <a:cxnLst/>
              <a:rect l="l" t="t" r="r" b="b"/>
              <a:pathLst>
                <a:path w="5411" h="5069" extrusionOk="0">
                  <a:moveTo>
                    <a:pt x="1388" y="0"/>
                  </a:moveTo>
                  <a:lnTo>
                    <a:pt x="1388" y="0"/>
                  </a:lnTo>
                  <a:cubicBezTo>
                    <a:pt x="1291" y="77"/>
                    <a:pt x="1200" y="153"/>
                    <a:pt x="1117" y="243"/>
                  </a:cubicBezTo>
                  <a:cubicBezTo>
                    <a:pt x="0" y="1422"/>
                    <a:pt x="84" y="3288"/>
                    <a:pt x="1304" y="4356"/>
                  </a:cubicBezTo>
                  <a:cubicBezTo>
                    <a:pt x="1848" y="4835"/>
                    <a:pt x="2522" y="5068"/>
                    <a:pt x="3193" y="5068"/>
                  </a:cubicBezTo>
                  <a:cubicBezTo>
                    <a:pt x="4021" y="5068"/>
                    <a:pt x="4844" y="4713"/>
                    <a:pt x="5411" y="4023"/>
                  </a:cubicBezTo>
                  <a:lnTo>
                    <a:pt x="5411" y="4023"/>
                  </a:lnTo>
                  <a:cubicBezTo>
                    <a:pt x="4886" y="4437"/>
                    <a:pt x="4259" y="4640"/>
                    <a:pt x="3634" y="4640"/>
                  </a:cubicBezTo>
                  <a:cubicBezTo>
                    <a:pt x="2898" y="4640"/>
                    <a:pt x="2165" y="4357"/>
                    <a:pt x="1610" y="3801"/>
                  </a:cubicBezTo>
                  <a:cubicBezTo>
                    <a:pt x="576" y="2775"/>
                    <a:pt x="486" y="1138"/>
                    <a:pt x="1388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658;p64">
              <a:extLst>
                <a:ext uri="{FF2B5EF4-FFF2-40B4-BE49-F238E27FC236}">
                  <a16:creationId xmlns:a16="http://schemas.microsoft.com/office/drawing/2014/main" id="{0B69FC01-75C8-2784-E81D-3C75983B6D90}"/>
                </a:ext>
              </a:extLst>
            </p:cNvPr>
            <p:cNvSpPr/>
            <p:nvPr/>
          </p:nvSpPr>
          <p:spPr>
            <a:xfrm>
              <a:off x="4246666" y="2855186"/>
              <a:ext cx="81103" cy="22883"/>
            </a:xfrm>
            <a:custGeom>
              <a:avLst/>
              <a:gdLst/>
              <a:ahLst/>
              <a:cxnLst/>
              <a:rect l="l" t="t" r="r" b="b"/>
              <a:pathLst>
                <a:path w="3087" h="871" extrusionOk="0">
                  <a:moveTo>
                    <a:pt x="1524" y="0"/>
                  </a:moveTo>
                  <a:cubicBezTo>
                    <a:pt x="994" y="0"/>
                    <a:pt x="465" y="203"/>
                    <a:pt x="63" y="609"/>
                  </a:cubicBezTo>
                  <a:cubicBezTo>
                    <a:pt x="1" y="671"/>
                    <a:pt x="1" y="762"/>
                    <a:pt x="63" y="824"/>
                  </a:cubicBezTo>
                  <a:cubicBezTo>
                    <a:pt x="91" y="855"/>
                    <a:pt x="129" y="871"/>
                    <a:pt x="168" y="871"/>
                  </a:cubicBezTo>
                  <a:cubicBezTo>
                    <a:pt x="207" y="871"/>
                    <a:pt x="247" y="855"/>
                    <a:pt x="278" y="824"/>
                  </a:cubicBezTo>
                  <a:cubicBezTo>
                    <a:pt x="621" y="481"/>
                    <a:pt x="1072" y="309"/>
                    <a:pt x="1523" y="309"/>
                  </a:cubicBezTo>
                  <a:cubicBezTo>
                    <a:pt x="1974" y="309"/>
                    <a:pt x="2425" y="481"/>
                    <a:pt x="2768" y="824"/>
                  </a:cubicBezTo>
                  <a:cubicBezTo>
                    <a:pt x="2801" y="854"/>
                    <a:pt x="2838" y="867"/>
                    <a:pt x="2872" y="867"/>
                  </a:cubicBezTo>
                  <a:cubicBezTo>
                    <a:pt x="2989" y="867"/>
                    <a:pt x="3086" y="721"/>
                    <a:pt x="2990" y="609"/>
                  </a:cubicBezTo>
                  <a:cubicBezTo>
                    <a:pt x="2584" y="203"/>
                    <a:pt x="2054" y="0"/>
                    <a:pt x="1524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659;p64">
              <a:extLst>
                <a:ext uri="{FF2B5EF4-FFF2-40B4-BE49-F238E27FC236}">
                  <a16:creationId xmlns:a16="http://schemas.microsoft.com/office/drawing/2014/main" id="{0BD543B9-3EEA-64E0-D44E-05317924C8E3}"/>
                </a:ext>
              </a:extLst>
            </p:cNvPr>
            <p:cNvSpPr/>
            <p:nvPr/>
          </p:nvSpPr>
          <p:spPr>
            <a:xfrm>
              <a:off x="4363290" y="2987022"/>
              <a:ext cx="41589" cy="40722"/>
            </a:xfrm>
            <a:custGeom>
              <a:avLst/>
              <a:gdLst/>
              <a:ahLst/>
              <a:cxnLst/>
              <a:rect l="l" t="t" r="r" b="b"/>
              <a:pathLst>
                <a:path w="1583" h="1550" extrusionOk="0">
                  <a:moveTo>
                    <a:pt x="821" y="1"/>
                  </a:moveTo>
                  <a:cubicBezTo>
                    <a:pt x="749" y="1"/>
                    <a:pt x="679" y="28"/>
                    <a:pt x="625" y="86"/>
                  </a:cubicBezTo>
                  <a:lnTo>
                    <a:pt x="119" y="592"/>
                  </a:lnTo>
                  <a:cubicBezTo>
                    <a:pt x="8" y="696"/>
                    <a:pt x="1" y="863"/>
                    <a:pt x="105" y="980"/>
                  </a:cubicBezTo>
                  <a:lnTo>
                    <a:pt x="597" y="1549"/>
                  </a:lnTo>
                  <a:lnTo>
                    <a:pt x="1582" y="564"/>
                  </a:lnTo>
                  <a:lnTo>
                    <a:pt x="1013" y="72"/>
                  </a:lnTo>
                  <a:cubicBezTo>
                    <a:pt x="956" y="25"/>
                    <a:pt x="888" y="1"/>
                    <a:pt x="821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660;p64">
              <a:extLst>
                <a:ext uri="{FF2B5EF4-FFF2-40B4-BE49-F238E27FC236}">
                  <a16:creationId xmlns:a16="http://schemas.microsoft.com/office/drawing/2014/main" id="{5C4F240F-FE29-A4F4-A199-A0988C47BB95}"/>
                </a:ext>
              </a:extLst>
            </p:cNvPr>
            <p:cNvSpPr/>
            <p:nvPr/>
          </p:nvSpPr>
          <p:spPr>
            <a:xfrm>
              <a:off x="4363474" y="2993826"/>
              <a:ext cx="29189" cy="33918"/>
            </a:xfrm>
            <a:custGeom>
              <a:avLst/>
              <a:gdLst/>
              <a:ahLst/>
              <a:cxnLst/>
              <a:rect l="l" t="t" r="r" b="b"/>
              <a:pathLst>
                <a:path w="1111" h="1291" extrusionOk="0">
                  <a:moveTo>
                    <a:pt x="438" y="0"/>
                  </a:moveTo>
                  <a:lnTo>
                    <a:pt x="112" y="326"/>
                  </a:lnTo>
                  <a:cubicBezTo>
                    <a:pt x="1" y="437"/>
                    <a:pt x="1" y="604"/>
                    <a:pt x="98" y="721"/>
                  </a:cubicBezTo>
                  <a:lnTo>
                    <a:pt x="590" y="1290"/>
                  </a:lnTo>
                  <a:lnTo>
                    <a:pt x="1110" y="770"/>
                  </a:lnTo>
                  <a:lnTo>
                    <a:pt x="438" y="0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0081;p67">
            <a:extLst>
              <a:ext uri="{FF2B5EF4-FFF2-40B4-BE49-F238E27FC236}">
                <a16:creationId xmlns:a16="http://schemas.microsoft.com/office/drawing/2014/main" id="{C440C5DD-581B-8557-765C-B98B93827463}"/>
              </a:ext>
            </a:extLst>
          </p:cNvPr>
          <p:cNvGrpSpPr/>
          <p:nvPr/>
        </p:nvGrpSpPr>
        <p:grpSpPr>
          <a:xfrm>
            <a:off x="6690253" y="2794822"/>
            <a:ext cx="950760" cy="807498"/>
            <a:chOff x="2635237" y="2431780"/>
            <a:chExt cx="359232" cy="323018"/>
          </a:xfrm>
        </p:grpSpPr>
        <p:sp>
          <p:nvSpPr>
            <p:cNvPr id="13" name="Google Shape;10082;p67">
              <a:extLst>
                <a:ext uri="{FF2B5EF4-FFF2-40B4-BE49-F238E27FC236}">
                  <a16:creationId xmlns:a16="http://schemas.microsoft.com/office/drawing/2014/main" id="{DB4FB510-89A1-96FC-3B46-53A8352BA958}"/>
                </a:ext>
              </a:extLst>
            </p:cNvPr>
            <p:cNvSpPr/>
            <p:nvPr/>
          </p:nvSpPr>
          <p:spPr>
            <a:xfrm>
              <a:off x="2769121" y="2696328"/>
              <a:ext cx="44253" cy="40482"/>
            </a:xfrm>
            <a:custGeom>
              <a:avLst/>
              <a:gdLst/>
              <a:ahLst/>
              <a:cxnLst/>
              <a:rect l="l" t="t" r="r" b="b"/>
              <a:pathLst>
                <a:path w="1690" h="1546" extrusionOk="0">
                  <a:moveTo>
                    <a:pt x="344" y="0"/>
                  </a:moveTo>
                  <a:lnTo>
                    <a:pt x="1" y="1546"/>
                  </a:lnTo>
                  <a:lnTo>
                    <a:pt x="1689" y="1546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083;p67">
              <a:extLst>
                <a:ext uri="{FF2B5EF4-FFF2-40B4-BE49-F238E27FC236}">
                  <a16:creationId xmlns:a16="http://schemas.microsoft.com/office/drawing/2014/main" id="{AC9F206D-8FB5-8244-13D0-C6A8CC8FF697}"/>
                </a:ext>
              </a:extLst>
            </p:cNvPr>
            <p:cNvSpPr/>
            <p:nvPr/>
          </p:nvSpPr>
          <p:spPr>
            <a:xfrm>
              <a:off x="2738903" y="2733039"/>
              <a:ext cx="104688" cy="21760"/>
            </a:xfrm>
            <a:custGeom>
              <a:avLst/>
              <a:gdLst/>
              <a:ahLst/>
              <a:cxnLst/>
              <a:rect l="l" t="t" r="r" b="b"/>
              <a:pathLst>
                <a:path w="3998" h="831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611"/>
                  </a:lnTo>
                  <a:cubicBezTo>
                    <a:pt x="0" y="725"/>
                    <a:pt x="96" y="830"/>
                    <a:pt x="220" y="830"/>
                  </a:cubicBezTo>
                  <a:lnTo>
                    <a:pt x="3778" y="830"/>
                  </a:lnTo>
                  <a:cubicBezTo>
                    <a:pt x="3902" y="830"/>
                    <a:pt x="3997" y="725"/>
                    <a:pt x="3997" y="611"/>
                  </a:cubicBezTo>
                  <a:lnTo>
                    <a:pt x="3997" y="220"/>
                  </a:lnTo>
                  <a:cubicBezTo>
                    <a:pt x="3997" y="96"/>
                    <a:pt x="3902" y="0"/>
                    <a:pt x="3778" y="0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084;p67">
              <a:extLst>
                <a:ext uri="{FF2B5EF4-FFF2-40B4-BE49-F238E27FC236}">
                  <a16:creationId xmlns:a16="http://schemas.microsoft.com/office/drawing/2014/main" id="{D35CFAA6-98A6-CEFD-15BB-B5B2CE074F1E}"/>
                </a:ext>
              </a:extLst>
            </p:cNvPr>
            <p:cNvSpPr/>
            <p:nvPr/>
          </p:nvSpPr>
          <p:spPr>
            <a:xfrm>
              <a:off x="2635237" y="2498212"/>
              <a:ext cx="312020" cy="203876"/>
            </a:xfrm>
            <a:custGeom>
              <a:avLst/>
              <a:gdLst/>
              <a:ahLst/>
              <a:cxnLst/>
              <a:rect l="l" t="t" r="r" b="b"/>
              <a:pathLst>
                <a:path w="11916" h="7786" extrusionOk="0">
                  <a:moveTo>
                    <a:pt x="229" y="1"/>
                  </a:moveTo>
                  <a:cubicBezTo>
                    <a:pt x="105" y="1"/>
                    <a:pt x="0" y="96"/>
                    <a:pt x="0" y="220"/>
                  </a:cubicBezTo>
                  <a:lnTo>
                    <a:pt x="0" y="7566"/>
                  </a:lnTo>
                  <a:cubicBezTo>
                    <a:pt x="0" y="7681"/>
                    <a:pt x="105" y="7785"/>
                    <a:pt x="229" y="7785"/>
                  </a:cubicBezTo>
                  <a:lnTo>
                    <a:pt x="11687" y="7785"/>
                  </a:lnTo>
                  <a:cubicBezTo>
                    <a:pt x="11811" y="7785"/>
                    <a:pt x="11916" y="7681"/>
                    <a:pt x="11916" y="7566"/>
                  </a:cubicBezTo>
                  <a:lnTo>
                    <a:pt x="11916" y="220"/>
                  </a:lnTo>
                  <a:cubicBezTo>
                    <a:pt x="11916" y="96"/>
                    <a:pt x="11811" y="1"/>
                    <a:pt x="11687" y="1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085;p67">
              <a:extLst>
                <a:ext uri="{FF2B5EF4-FFF2-40B4-BE49-F238E27FC236}">
                  <a16:creationId xmlns:a16="http://schemas.microsoft.com/office/drawing/2014/main" id="{D59D6DE0-4EEA-4EF1-1815-6B7ED635A31D}"/>
                </a:ext>
              </a:extLst>
            </p:cNvPr>
            <p:cNvSpPr/>
            <p:nvPr/>
          </p:nvSpPr>
          <p:spPr>
            <a:xfrm>
              <a:off x="2845555" y="2498212"/>
              <a:ext cx="101703" cy="84211"/>
            </a:xfrm>
            <a:custGeom>
              <a:avLst/>
              <a:gdLst/>
              <a:ahLst/>
              <a:cxnLst/>
              <a:rect l="l" t="t" r="r" b="b"/>
              <a:pathLst>
                <a:path w="3884" h="3216" extrusionOk="0">
                  <a:moveTo>
                    <a:pt x="20" y="1"/>
                  </a:moveTo>
                  <a:lnTo>
                    <a:pt x="20" y="68"/>
                  </a:lnTo>
                  <a:cubicBezTo>
                    <a:pt x="1" y="1794"/>
                    <a:pt x="1394" y="3206"/>
                    <a:pt x="3120" y="3216"/>
                  </a:cubicBezTo>
                  <a:cubicBezTo>
                    <a:pt x="3378" y="3216"/>
                    <a:pt x="3626" y="3178"/>
                    <a:pt x="3884" y="3120"/>
                  </a:cubicBezTo>
                  <a:lnTo>
                    <a:pt x="3884" y="220"/>
                  </a:lnTo>
                  <a:cubicBezTo>
                    <a:pt x="3874" y="96"/>
                    <a:pt x="3779" y="1"/>
                    <a:pt x="3655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086;p67">
              <a:extLst>
                <a:ext uri="{FF2B5EF4-FFF2-40B4-BE49-F238E27FC236}">
                  <a16:creationId xmlns:a16="http://schemas.microsoft.com/office/drawing/2014/main" id="{DB628A22-CECB-4577-AF4E-113341064EDC}"/>
                </a:ext>
              </a:extLst>
            </p:cNvPr>
            <p:cNvSpPr/>
            <p:nvPr/>
          </p:nvSpPr>
          <p:spPr>
            <a:xfrm>
              <a:off x="2635472" y="2687582"/>
              <a:ext cx="311523" cy="14506"/>
            </a:xfrm>
            <a:custGeom>
              <a:avLst/>
              <a:gdLst/>
              <a:ahLst/>
              <a:cxnLst/>
              <a:rect l="l" t="t" r="r" b="b"/>
              <a:pathLst>
                <a:path w="11897" h="554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449"/>
                    <a:pt x="96" y="553"/>
                    <a:pt x="220" y="553"/>
                  </a:cubicBezTo>
                  <a:lnTo>
                    <a:pt x="11678" y="553"/>
                  </a:lnTo>
                  <a:cubicBezTo>
                    <a:pt x="11802" y="553"/>
                    <a:pt x="11897" y="449"/>
                    <a:pt x="11897" y="334"/>
                  </a:cubicBezTo>
                  <a:lnTo>
                    <a:pt x="11897" y="0"/>
                  </a:ln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087;p67">
              <a:extLst>
                <a:ext uri="{FF2B5EF4-FFF2-40B4-BE49-F238E27FC236}">
                  <a16:creationId xmlns:a16="http://schemas.microsoft.com/office/drawing/2014/main" id="{497E087D-F549-4389-A1D3-1917BCD372E7}"/>
                </a:ext>
              </a:extLst>
            </p:cNvPr>
            <p:cNvSpPr/>
            <p:nvPr/>
          </p:nvSpPr>
          <p:spPr>
            <a:xfrm>
              <a:off x="2655216" y="2517196"/>
              <a:ext cx="272062" cy="151166"/>
            </a:xfrm>
            <a:custGeom>
              <a:avLst/>
              <a:gdLst/>
              <a:ahLst/>
              <a:cxnLst/>
              <a:rect l="l" t="t" r="r" b="b"/>
              <a:pathLst>
                <a:path w="10390" h="5773" extrusionOk="0">
                  <a:moveTo>
                    <a:pt x="220" y="1"/>
                  </a:moveTo>
                  <a:cubicBezTo>
                    <a:pt x="105" y="1"/>
                    <a:pt x="0" y="106"/>
                    <a:pt x="0" y="220"/>
                  </a:cubicBezTo>
                  <a:lnTo>
                    <a:pt x="0" y="5553"/>
                  </a:lnTo>
                  <a:cubicBezTo>
                    <a:pt x="0" y="5677"/>
                    <a:pt x="105" y="5773"/>
                    <a:pt x="220" y="5773"/>
                  </a:cubicBezTo>
                  <a:lnTo>
                    <a:pt x="10389" y="5773"/>
                  </a:lnTo>
                  <a:lnTo>
                    <a:pt x="10389" y="220"/>
                  </a:lnTo>
                  <a:cubicBezTo>
                    <a:pt x="10389" y="106"/>
                    <a:pt x="10284" y="1"/>
                    <a:pt x="10170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088;p67">
              <a:extLst>
                <a:ext uri="{FF2B5EF4-FFF2-40B4-BE49-F238E27FC236}">
                  <a16:creationId xmlns:a16="http://schemas.microsoft.com/office/drawing/2014/main" id="{9B34C8F2-548B-ADBE-8CFB-BD55EEDF83F9}"/>
                </a:ext>
              </a:extLst>
            </p:cNvPr>
            <p:cNvSpPr/>
            <p:nvPr/>
          </p:nvSpPr>
          <p:spPr>
            <a:xfrm>
              <a:off x="2847807" y="2517196"/>
              <a:ext cx="79471" cy="65227"/>
            </a:xfrm>
            <a:custGeom>
              <a:avLst/>
              <a:gdLst/>
              <a:ahLst/>
              <a:cxnLst/>
              <a:rect l="l" t="t" r="r" b="b"/>
              <a:pathLst>
                <a:path w="3035" h="2491" extrusionOk="0">
                  <a:moveTo>
                    <a:pt x="1" y="1"/>
                  </a:moveTo>
                  <a:cubicBezTo>
                    <a:pt x="296" y="1441"/>
                    <a:pt x="1565" y="2481"/>
                    <a:pt x="3034" y="2491"/>
                  </a:cubicBezTo>
                  <a:lnTo>
                    <a:pt x="3034" y="220"/>
                  </a:lnTo>
                  <a:cubicBezTo>
                    <a:pt x="3034" y="106"/>
                    <a:pt x="2929" y="1"/>
                    <a:pt x="2815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089;p67">
              <a:extLst>
                <a:ext uri="{FF2B5EF4-FFF2-40B4-BE49-F238E27FC236}">
                  <a16:creationId xmlns:a16="http://schemas.microsoft.com/office/drawing/2014/main" id="{C6F6FE18-E318-18B0-BFF2-10F51DFF4738}"/>
                </a:ext>
              </a:extLst>
            </p:cNvPr>
            <p:cNvSpPr/>
            <p:nvPr/>
          </p:nvSpPr>
          <p:spPr>
            <a:xfrm>
              <a:off x="2655216" y="2517196"/>
              <a:ext cx="272062" cy="151166"/>
            </a:xfrm>
            <a:custGeom>
              <a:avLst/>
              <a:gdLst/>
              <a:ahLst/>
              <a:cxnLst/>
              <a:rect l="l" t="t" r="r" b="b"/>
              <a:pathLst>
                <a:path w="10390" h="5773" extrusionOk="0">
                  <a:moveTo>
                    <a:pt x="229" y="1"/>
                  </a:moveTo>
                  <a:cubicBezTo>
                    <a:pt x="105" y="1"/>
                    <a:pt x="0" y="106"/>
                    <a:pt x="0" y="220"/>
                  </a:cubicBezTo>
                  <a:lnTo>
                    <a:pt x="0" y="5553"/>
                  </a:lnTo>
                  <a:cubicBezTo>
                    <a:pt x="0" y="5677"/>
                    <a:pt x="105" y="5773"/>
                    <a:pt x="229" y="5773"/>
                  </a:cubicBezTo>
                  <a:lnTo>
                    <a:pt x="10170" y="5773"/>
                  </a:lnTo>
                  <a:cubicBezTo>
                    <a:pt x="10284" y="5773"/>
                    <a:pt x="10389" y="5677"/>
                    <a:pt x="10389" y="5553"/>
                  </a:cubicBezTo>
                  <a:lnTo>
                    <a:pt x="10389" y="5191"/>
                  </a:lnTo>
                  <a:lnTo>
                    <a:pt x="611" y="5191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090;p67">
              <a:extLst>
                <a:ext uri="{FF2B5EF4-FFF2-40B4-BE49-F238E27FC236}">
                  <a16:creationId xmlns:a16="http://schemas.microsoft.com/office/drawing/2014/main" id="{0B0BC711-842B-0DEF-B559-A6A4CC05CDC3}"/>
                </a:ext>
              </a:extLst>
            </p:cNvPr>
            <p:cNvSpPr/>
            <p:nvPr/>
          </p:nvSpPr>
          <p:spPr>
            <a:xfrm>
              <a:off x="2770378" y="2678836"/>
              <a:ext cx="41739" cy="10762"/>
            </a:xfrm>
            <a:custGeom>
              <a:avLst/>
              <a:gdLst/>
              <a:ahLst/>
              <a:cxnLst/>
              <a:rect l="l" t="t" r="r" b="b"/>
              <a:pathLst>
                <a:path w="1594" h="411" extrusionOk="0">
                  <a:moveTo>
                    <a:pt x="248" y="0"/>
                  </a:moveTo>
                  <a:cubicBezTo>
                    <a:pt x="0" y="19"/>
                    <a:pt x="0" y="391"/>
                    <a:pt x="248" y="410"/>
                  </a:cubicBezTo>
                  <a:lnTo>
                    <a:pt x="1336" y="410"/>
                  </a:lnTo>
                  <a:cubicBezTo>
                    <a:pt x="1593" y="391"/>
                    <a:pt x="1593" y="19"/>
                    <a:pt x="133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091;p67">
              <a:extLst>
                <a:ext uri="{FF2B5EF4-FFF2-40B4-BE49-F238E27FC236}">
                  <a16:creationId xmlns:a16="http://schemas.microsoft.com/office/drawing/2014/main" id="{63D5E54F-AF0C-FCB8-902B-A88E5134610E}"/>
                </a:ext>
              </a:extLst>
            </p:cNvPr>
            <p:cNvSpPr/>
            <p:nvPr/>
          </p:nvSpPr>
          <p:spPr>
            <a:xfrm>
              <a:off x="2733404" y="2584910"/>
              <a:ext cx="25504" cy="26002"/>
            </a:xfrm>
            <a:custGeom>
              <a:avLst/>
              <a:gdLst/>
              <a:ahLst/>
              <a:cxnLst/>
              <a:rect l="l" t="t" r="r" b="b"/>
              <a:pathLst>
                <a:path w="974" h="993" extrusionOk="0">
                  <a:moveTo>
                    <a:pt x="220" y="0"/>
                  </a:moveTo>
                  <a:cubicBezTo>
                    <a:pt x="96" y="0"/>
                    <a:pt x="0" y="105"/>
                    <a:pt x="0" y="220"/>
                  </a:cubicBezTo>
                  <a:lnTo>
                    <a:pt x="0" y="773"/>
                  </a:lnTo>
                  <a:cubicBezTo>
                    <a:pt x="0" y="897"/>
                    <a:pt x="96" y="992"/>
                    <a:pt x="220" y="992"/>
                  </a:cubicBezTo>
                  <a:lnTo>
                    <a:pt x="754" y="992"/>
                  </a:lnTo>
                  <a:cubicBezTo>
                    <a:pt x="878" y="992"/>
                    <a:pt x="973" y="897"/>
                    <a:pt x="973" y="773"/>
                  </a:cubicBezTo>
                  <a:lnTo>
                    <a:pt x="973" y="220"/>
                  </a:lnTo>
                  <a:cubicBezTo>
                    <a:pt x="973" y="105"/>
                    <a:pt x="878" y="0"/>
                    <a:pt x="754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092;p67">
              <a:extLst>
                <a:ext uri="{FF2B5EF4-FFF2-40B4-BE49-F238E27FC236}">
                  <a16:creationId xmlns:a16="http://schemas.microsoft.com/office/drawing/2014/main" id="{47D07F5C-76BD-090E-606D-119861381BB3}"/>
                </a:ext>
              </a:extLst>
            </p:cNvPr>
            <p:cNvSpPr/>
            <p:nvPr/>
          </p:nvSpPr>
          <p:spPr>
            <a:xfrm>
              <a:off x="2778364" y="2584910"/>
              <a:ext cx="25766" cy="26002"/>
            </a:xfrm>
            <a:custGeom>
              <a:avLst/>
              <a:gdLst/>
              <a:ahLst/>
              <a:cxnLst/>
              <a:rect l="l" t="t" r="r" b="b"/>
              <a:pathLst>
                <a:path w="984" h="993" extrusionOk="0">
                  <a:moveTo>
                    <a:pt x="229" y="0"/>
                  </a:moveTo>
                  <a:cubicBezTo>
                    <a:pt x="105" y="0"/>
                    <a:pt x="1" y="105"/>
                    <a:pt x="1" y="220"/>
                  </a:cubicBezTo>
                  <a:lnTo>
                    <a:pt x="1" y="773"/>
                  </a:lnTo>
                  <a:cubicBezTo>
                    <a:pt x="1" y="897"/>
                    <a:pt x="105" y="992"/>
                    <a:pt x="229" y="992"/>
                  </a:cubicBezTo>
                  <a:lnTo>
                    <a:pt x="764" y="992"/>
                  </a:lnTo>
                  <a:cubicBezTo>
                    <a:pt x="878" y="992"/>
                    <a:pt x="983" y="897"/>
                    <a:pt x="983" y="773"/>
                  </a:cubicBezTo>
                  <a:lnTo>
                    <a:pt x="983" y="220"/>
                  </a:lnTo>
                  <a:cubicBezTo>
                    <a:pt x="983" y="105"/>
                    <a:pt x="878" y="0"/>
                    <a:pt x="764" y="0"/>
                  </a:cubicBezTo>
                  <a:close/>
                </a:path>
              </a:pathLst>
            </a:custGeom>
            <a:solidFill>
              <a:srgbClr val="BF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093;p67">
              <a:extLst>
                <a:ext uri="{FF2B5EF4-FFF2-40B4-BE49-F238E27FC236}">
                  <a16:creationId xmlns:a16="http://schemas.microsoft.com/office/drawing/2014/main" id="{FFADCFDA-9EAE-D21F-CE5E-4C1AB1219E01}"/>
                </a:ext>
              </a:extLst>
            </p:cNvPr>
            <p:cNvSpPr/>
            <p:nvPr/>
          </p:nvSpPr>
          <p:spPr>
            <a:xfrm>
              <a:off x="2823585" y="2584910"/>
              <a:ext cx="25504" cy="26002"/>
            </a:xfrm>
            <a:custGeom>
              <a:avLst/>
              <a:gdLst/>
              <a:ahLst/>
              <a:cxnLst/>
              <a:rect l="l" t="t" r="r" b="b"/>
              <a:pathLst>
                <a:path w="974" h="993" extrusionOk="0">
                  <a:moveTo>
                    <a:pt x="220" y="0"/>
                  </a:moveTo>
                  <a:cubicBezTo>
                    <a:pt x="96" y="0"/>
                    <a:pt x="0" y="105"/>
                    <a:pt x="0" y="220"/>
                  </a:cubicBezTo>
                  <a:lnTo>
                    <a:pt x="0" y="773"/>
                  </a:lnTo>
                  <a:cubicBezTo>
                    <a:pt x="0" y="897"/>
                    <a:pt x="96" y="992"/>
                    <a:pt x="220" y="992"/>
                  </a:cubicBezTo>
                  <a:lnTo>
                    <a:pt x="754" y="992"/>
                  </a:lnTo>
                  <a:cubicBezTo>
                    <a:pt x="878" y="992"/>
                    <a:pt x="973" y="897"/>
                    <a:pt x="973" y="773"/>
                  </a:cubicBezTo>
                  <a:lnTo>
                    <a:pt x="973" y="220"/>
                  </a:lnTo>
                  <a:cubicBezTo>
                    <a:pt x="973" y="105"/>
                    <a:pt x="878" y="0"/>
                    <a:pt x="754" y="0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094;p67">
              <a:extLst>
                <a:ext uri="{FF2B5EF4-FFF2-40B4-BE49-F238E27FC236}">
                  <a16:creationId xmlns:a16="http://schemas.microsoft.com/office/drawing/2014/main" id="{2E0CA456-0737-300A-BD37-D2C35C5D3DEB}"/>
                </a:ext>
              </a:extLst>
            </p:cNvPr>
            <p:cNvSpPr/>
            <p:nvPr/>
          </p:nvSpPr>
          <p:spPr>
            <a:xfrm>
              <a:off x="2859799" y="2431780"/>
              <a:ext cx="134669" cy="136424"/>
            </a:xfrm>
            <a:custGeom>
              <a:avLst/>
              <a:gdLst/>
              <a:ahLst/>
              <a:cxnLst/>
              <a:rect l="l" t="t" r="r" b="b"/>
              <a:pathLst>
                <a:path w="5143" h="5210" extrusionOk="0">
                  <a:moveTo>
                    <a:pt x="2576" y="0"/>
                  </a:moveTo>
                  <a:cubicBezTo>
                    <a:pt x="1155" y="0"/>
                    <a:pt x="1" y="1164"/>
                    <a:pt x="1" y="2605"/>
                  </a:cubicBezTo>
                  <a:cubicBezTo>
                    <a:pt x="1" y="4045"/>
                    <a:pt x="1155" y="5209"/>
                    <a:pt x="2576" y="5209"/>
                  </a:cubicBezTo>
                  <a:cubicBezTo>
                    <a:pt x="3988" y="5209"/>
                    <a:pt x="5143" y="4045"/>
                    <a:pt x="5143" y="2605"/>
                  </a:cubicBezTo>
                  <a:cubicBezTo>
                    <a:pt x="5143" y="1164"/>
                    <a:pt x="3988" y="0"/>
                    <a:pt x="257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095;p67">
              <a:extLst>
                <a:ext uri="{FF2B5EF4-FFF2-40B4-BE49-F238E27FC236}">
                  <a16:creationId xmlns:a16="http://schemas.microsoft.com/office/drawing/2014/main" id="{0333BE4E-EB67-A24C-5076-BA98DD5511A4}"/>
                </a:ext>
              </a:extLst>
            </p:cNvPr>
            <p:cNvSpPr/>
            <p:nvPr/>
          </p:nvSpPr>
          <p:spPr>
            <a:xfrm>
              <a:off x="2904026" y="2482920"/>
              <a:ext cx="39984" cy="34302"/>
            </a:xfrm>
            <a:custGeom>
              <a:avLst/>
              <a:gdLst/>
              <a:ahLst/>
              <a:cxnLst/>
              <a:rect l="l" t="t" r="r" b="b"/>
              <a:pathLst>
                <a:path w="1527" h="1310" extrusionOk="0">
                  <a:moveTo>
                    <a:pt x="887" y="413"/>
                  </a:moveTo>
                  <a:cubicBezTo>
                    <a:pt x="1011" y="423"/>
                    <a:pt x="1116" y="528"/>
                    <a:pt x="1116" y="652"/>
                  </a:cubicBezTo>
                  <a:cubicBezTo>
                    <a:pt x="1116" y="800"/>
                    <a:pt x="999" y="896"/>
                    <a:pt x="876" y="896"/>
                  </a:cubicBezTo>
                  <a:cubicBezTo>
                    <a:pt x="817" y="896"/>
                    <a:pt x="756" y="873"/>
                    <a:pt x="706" y="823"/>
                  </a:cubicBezTo>
                  <a:cubicBezTo>
                    <a:pt x="553" y="671"/>
                    <a:pt x="668" y="413"/>
                    <a:pt x="887" y="413"/>
                  </a:cubicBezTo>
                  <a:close/>
                  <a:moveTo>
                    <a:pt x="869" y="1"/>
                  </a:moveTo>
                  <a:cubicBezTo>
                    <a:pt x="708" y="1"/>
                    <a:pt x="544" y="60"/>
                    <a:pt x="410" y="194"/>
                  </a:cubicBezTo>
                  <a:cubicBezTo>
                    <a:pt x="0" y="614"/>
                    <a:pt x="305" y="1310"/>
                    <a:pt x="887" y="1310"/>
                  </a:cubicBezTo>
                  <a:cubicBezTo>
                    <a:pt x="1240" y="1300"/>
                    <a:pt x="1527" y="1014"/>
                    <a:pt x="1527" y="652"/>
                  </a:cubicBezTo>
                  <a:cubicBezTo>
                    <a:pt x="1527" y="259"/>
                    <a:pt x="1205" y="1"/>
                    <a:pt x="869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096;p67">
              <a:extLst>
                <a:ext uri="{FF2B5EF4-FFF2-40B4-BE49-F238E27FC236}">
                  <a16:creationId xmlns:a16="http://schemas.microsoft.com/office/drawing/2014/main" id="{2FAA65FF-6CAA-33E8-403D-C9361740BF21}"/>
                </a:ext>
              </a:extLst>
            </p:cNvPr>
            <p:cNvSpPr/>
            <p:nvPr/>
          </p:nvSpPr>
          <p:spPr>
            <a:xfrm>
              <a:off x="2880433" y="2455190"/>
              <a:ext cx="93638" cy="89841"/>
            </a:xfrm>
            <a:custGeom>
              <a:avLst/>
              <a:gdLst/>
              <a:ahLst/>
              <a:cxnLst/>
              <a:rect l="l" t="t" r="r" b="b"/>
              <a:pathLst>
                <a:path w="3576" h="3431" extrusionOk="0">
                  <a:moveTo>
                    <a:pt x="1785" y="845"/>
                  </a:moveTo>
                  <a:cubicBezTo>
                    <a:pt x="1936" y="845"/>
                    <a:pt x="2089" y="885"/>
                    <a:pt x="2227" y="967"/>
                  </a:cubicBezTo>
                  <a:cubicBezTo>
                    <a:pt x="2418" y="1091"/>
                    <a:pt x="2561" y="1281"/>
                    <a:pt x="2609" y="1510"/>
                  </a:cubicBezTo>
                  <a:cubicBezTo>
                    <a:pt x="2666" y="1730"/>
                    <a:pt x="2628" y="1959"/>
                    <a:pt x="2513" y="2159"/>
                  </a:cubicBezTo>
                  <a:cubicBezTo>
                    <a:pt x="2447" y="2283"/>
                    <a:pt x="2342" y="2378"/>
                    <a:pt x="2227" y="2455"/>
                  </a:cubicBezTo>
                  <a:cubicBezTo>
                    <a:pt x="2089" y="2536"/>
                    <a:pt x="1936" y="2576"/>
                    <a:pt x="1785" y="2576"/>
                  </a:cubicBezTo>
                  <a:cubicBezTo>
                    <a:pt x="1633" y="2576"/>
                    <a:pt x="1483" y="2536"/>
                    <a:pt x="1349" y="2455"/>
                  </a:cubicBezTo>
                  <a:cubicBezTo>
                    <a:pt x="1149" y="2331"/>
                    <a:pt x="1016" y="2140"/>
                    <a:pt x="958" y="1921"/>
                  </a:cubicBezTo>
                  <a:cubicBezTo>
                    <a:pt x="930" y="1787"/>
                    <a:pt x="930" y="1644"/>
                    <a:pt x="958" y="1510"/>
                  </a:cubicBezTo>
                  <a:cubicBezTo>
                    <a:pt x="1016" y="1281"/>
                    <a:pt x="1149" y="1091"/>
                    <a:pt x="1349" y="967"/>
                  </a:cubicBezTo>
                  <a:cubicBezTo>
                    <a:pt x="1483" y="885"/>
                    <a:pt x="1633" y="845"/>
                    <a:pt x="1785" y="845"/>
                  </a:cubicBezTo>
                  <a:close/>
                  <a:moveTo>
                    <a:pt x="1784" y="1"/>
                  </a:moveTo>
                  <a:cubicBezTo>
                    <a:pt x="1686" y="1"/>
                    <a:pt x="1588" y="65"/>
                    <a:pt x="1578" y="194"/>
                  </a:cubicBezTo>
                  <a:lnTo>
                    <a:pt x="1578" y="451"/>
                  </a:lnTo>
                  <a:cubicBezTo>
                    <a:pt x="1388" y="480"/>
                    <a:pt x="1206" y="556"/>
                    <a:pt x="1054" y="671"/>
                  </a:cubicBezTo>
                  <a:lnTo>
                    <a:pt x="872" y="499"/>
                  </a:lnTo>
                  <a:cubicBezTo>
                    <a:pt x="830" y="463"/>
                    <a:pt x="785" y="448"/>
                    <a:pt x="741" y="448"/>
                  </a:cubicBezTo>
                  <a:cubicBezTo>
                    <a:pt x="588" y="448"/>
                    <a:pt x="458" y="637"/>
                    <a:pt x="577" y="785"/>
                  </a:cubicBezTo>
                  <a:lnTo>
                    <a:pt x="758" y="967"/>
                  </a:lnTo>
                  <a:cubicBezTo>
                    <a:pt x="644" y="1129"/>
                    <a:pt x="567" y="1320"/>
                    <a:pt x="539" y="1510"/>
                  </a:cubicBezTo>
                  <a:lnTo>
                    <a:pt x="291" y="1510"/>
                  </a:lnTo>
                  <a:cubicBezTo>
                    <a:pt x="285" y="1510"/>
                    <a:pt x="279" y="1510"/>
                    <a:pt x="273" y="1510"/>
                  </a:cubicBezTo>
                  <a:cubicBezTo>
                    <a:pt x="4" y="1510"/>
                    <a:pt x="1" y="1922"/>
                    <a:pt x="264" y="1922"/>
                  </a:cubicBezTo>
                  <a:cubicBezTo>
                    <a:pt x="273" y="1922"/>
                    <a:pt x="282" y="1921"/>
                    <a:pt x="291" y="1921"/>
                  </a:cubicBezTo>
                  <a:lnTo>
                    <a:pt x="539" y="1921"/>
                  </a:lnTo>
                  <a:cubicBezTo>
                    <a:pt x="567" y="2121"/>
                    <a:pt x="644" y="2302"/>
                    <a:pt x="758" y="2464"/>
                  </a:cubicBezTo>
                  <a:lnTo>
                    <a:pt x="586" y="2646"/>
                  </a:lnTo>
                  <a:cubicBezTo>
                    <a:pt x="407" y="2796"/>
                    <a:pt x="551" y="3016"/>
                    <a:pt x="714" y="3016"/>
                  </a:cubicBezTo>
                  <a:cubicBezTo>
                    <a:pt x="768" y="3016"/>
                    <a:pt x="825" y="2991"/>
                    <a:pt x="872" y="2932"/>
                  </a:cubicBezTo>
                  <a:lnTo>
                    <a:pt x="1054" y="2760"/>
                  </a:lnTo>
                  <a:cubicBezTo>
                    <a:pt x="1206" y="2875"/>
                    <a:pt x="1388" y="2951"/>
                    <a:pt x="1578" y="2979"/>
                  </a:cubicBezTo>
                  <a:lnTo>
                    <a:pt x="1578" y="3237"/>
                  </a:lnTo>
                  <a:cubicBezTo>
                    <a:pt x="1588" y="3366"/>
                    <a:pt x="1686" y="3430"/>
                    <a:pt x="1785" y="3430"/>
                  </a:cubicBezTo>
                  <a:cubicBezTo>
                    <a:pt x="1884" y="3430"/>
                    <a:pt x="1984" y="3366"/>
                    <a:pt x="1998" y="3237"/>
                  </a:cubicBezTo>
                  <a:lnTo>
                    <a:pt x="1998" y="2979"/>
                  </a:lnTo>
                  <a:cubicBezTo>
                    <a:pt x="2189" y="2951"/>
                    <a:pt x="2361" y="2875"/>
                    <a:pt x="2523" y="2760"/>
                  </a:cubicBezTo>
                  <a:lnTo>
                    <a:pt x="2695" y="2932"/>
                  </a:lnTo>
                  <a:cubicBezTo>
                    <a:pt x="2742" y="2991"/>
                    <a:pt x="2799" y="3016"/>
                    <a:pt x="2854" y="3016"/>
                  </a:cubicBezTo>
                  <a:cubicBezTo>
                    <a:pt x="3017" y="3016"/>
                    <a:pt x="3162" y="2796"/>
                    <a:pt x="2990" y="2646"/>
                  </a:cubicBezTo>
                  <a:lnTo>
                    <a:pt x="2809" y="2464"/>
                  </a:lnTo>
                  <a:cubicBezTo>
                    <a:pt x="2924" y="2302"/>
                    <a:pt x="3000" y="2121"/>
                    <a:pt x="3038" y="1921"/>
                  </a:cubicBezTo>
                  <a:lnTo>
                    <a:pt x="3286" y="1921"/>
                  </a:lnTo>
                  <a:cubicBezTo>
                    <a:pt x="3295" y="1921"/>
                    <a:pt x="3304" y="1922"/>
                    <a:pt x="3312" y="1922"/>
                  </a:cubicBezTo>
                  <a:cubicBezTo>
                    <a:pt x="3576" y="1922"/>
                    <a:pt x="3573" y="1510"/>
                    <a:pt x="3304" y="1510"/>
                  </a:cubicBezTo>
                  <a:cubicBezTo>
                    <a:pt x="3298" y="1510"/>
                    <a:pt x="3292" y="1510"/>
                    <a:pt x="3286" y="1510"/>
                  </a:cubicBezTo>
                  <a:lnTo>
                    <a:pt x="3038" y="1510"/>
                  </a:lnTo>
                  <a:cubicBezTo>
                    <a:pt x="3000" y="1310"/>
                    <a:pt x="2924" y="1129"/>
                    <a:pt x="2809" y="967"/>
                  </a:cubicBezTo>
                  <a:lnTo>
                    <a:pt x="2990" y="785"/>
                  </a:lnTo>
                  <a:cubicBezTo>
                    <a:pt x="3115" y="631"/>
                    <a:pt x="2986" y="443"/>
                    <a:pt x="2832" y="443"/>
                  </a:cubicBezTo>
                  <a:cubicBezTo>
                    <a:pt x="2786" y="443"/>
                    <a:pt x="2739" y="460"/>
                    <a:pt x="2695" y="499"/>
                  </a:cubicBezTo>
                  <a:lnTo>
                    <a:pt x="2523" y="671"/>
                  </a:lnTo>
                  <a:cubicBezTo>
                    <a:pt x="2361" y="556"/>
                    <a:pt x="2179" y="480"/>
                    <a:pt x="1989" y="451"/>
                  </a:cubicBezTo>
                  <a:lnTo>
                    <a:pt x="1989" y="194"/>
                  </a:lnTo>
                  <a:cubicBezTo>
                    <a:pt x="1979" y="65"/>
                    <a:pt x="1881" y="1"/>
                    <a:pt x="1784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865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semanales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307358" y="2283125"/>
            <a:ext cx="2162522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Componente transcribir-_</a:t>
            </a:r>
            <a:r>
              <a:rPr lang="es-ES" dirty="0" err="1"/>
              <a:t>audio_y_traducir_ingles</a:t>
            </a:r>
            <a:r>
              <a:rPr lang="es-ES" dirty="0"/>
              <a:t>()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Sprint</a:t>
            </a:r>
            <a:r>
              <a:rPr lang="en" dirty="0"/>
              <a:t> 3</a:t>
            </a:r>
            <a:endParaRPr dirty="0"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Componente </a:t>
            </a:r>
            <a:r>
              <a:rPr lang="es-ES" dirty="0" err="1"/>
              <a:t>main</a:t>
            </a:r>
            <a:r>
              <a:rPr lang="es-ES" dirty="0"/>
              <a:t>() y esqueleto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1</a:t>
            </a:r>
            <a:endParaRPr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Componente </a:t>
            </a:r>
            <a:r>
              <a:rPr lang="es-ES" dirty="0" err="1"/>
              <a:t>capturar_audio</a:t>
            </a:r>
            <a:r>
              <a:rPr lang="es-ES" dirty="0"/>
              <a:t>()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2</a:t>
            </a:r>
            <a:endParaRPr dirty="0"/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6"/>
          </p:nvPr>
        </p:nvSpPr>
        <p:spPr>
          <a:xfrm>
            <a:off x="6247288" y="3826425"/>
            <a:ext cx="2275988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Componente </a:t>
            </a:r>
            <a:r>
              <a:rPr lang="es-ES" dirty="0" err="1"/>
              <a:t>salida_archivo_sintetizado</a:t>
            </a:r>
            <a:r>
              <a:rPr lang="es-ES" dirty="0"/>
              <a:t>()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Sprint</a:t>
            </a:r>
            <a:r>
              <a:rPr lang="en" dirty="0"/>
              <a:t> 6</a:t>
            </a:r>
            <a:endParaRPr dirty="0"/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Componente </a:t>
            </a:r>
            <a:r>
              <a:rPr lang="es-ES" dirty="0" err="1"/>
              <a:t>traduccion_japones</a:t>
            </a:r>
            <a:r>
              <a:rPr lang="es-ES" dirty="0"/>
              <a:t>()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Sprint</a:t>
            </a:r>
            <a:r>
              <a:rPr lang="en" dirty="0"/>
              <a:t> 4</a:t>
            </a:r>
            <a:endParaRPr dirty="0"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3593246" y="3826425"/>
            <a:ext cx="1926604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Componente </a:t>
            </a:r>
            <a:r>
              <a:rPr lang="es-ES" dirty="0" err="1"/>
              <a:t>sinteti</a:t>
            </a:r>
            <a:r>
              <a:rPr lang="es-ES" dirty="0"/>
              <a:t>- </a:t>
            </a:r>
            <a:r>
              <a:rPr lang="es-ES" dirty="0" err="1"/>
              <a:t>zado_texto_japones</a:t>
            </a:r>
            <a:r>
              <a:rPr lang="es-ES" dirty="0"/>
              <a:t>()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Sprint</a:t>
            </a:r>
            <a:r>
              <a:rPr lang="en" dirty="0"/>
              <a:t> 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005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D24967-D1E8-81CC-5574-EE894ABF41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51076" y="1930105"/>
            <a:ext cx="4441848" cy="17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02725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Microsoft Office PowerPoint</Application>
  <PresentationFormat>Presentación en pantalla (16:9)</PresentationFormat>
  <Paragraphs>142</Paragraphs>
  <Slides>29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9" baseType="lpstr">
      <vt:lpstr>Overpass Mono</vt:lpstr>
      <vt:lpstr>Roboto Condensed Light</vt:lpstr>
      <vt:lpstr>Roboto</vt:lpstr>
      <vt:lpstr>Wingdings</vt:lpstr>
      <vt:lpstr>Nunito Light</vt:lpstr>
      <vt:lpstr>Raleway SemiBold</vt:lpstr>
      <vt:lpstr>Arial</vt:lpstr>
      <vt:lpstr>Barlow Condensed ExtraBold</vt:lpstr>
      <vt:lpstr>Anaheim</vt:lpstr>
      <vt:lpstr>Programming Lesson by Slidesgo</vt:lpstr>
      <vt:lpstr>Espones Traducción esp-jp</vt:lpstr>
      <vt:lpstr>UNA PEQUEÑA GUÍA</vt:lpstr>
      <vt:lpstr>MOTIVACIÓN</vt:lpstr>
      <vt:lpstr>DESCRIPCIÓN</vt:lpstr>
      <vt:lpstr>DESCRIPCIÓN</vt:lpstr>
      <vt:lpstr>ESTADO DEL ARTE</vt:lpstr>
      <vt:lpstr>ESTRUCTURACIÓN DEL PROYECTO</vt:lpstr>
      <vt:lpstr>Sprint semanales</vt:lpstr>
      <vt:lpstr> </vt:lpstr>
      <vt:lpstr>ESTIMACIÓN</vt:lpstr>
      <vt:lpstr>DESARROLLO</vt:lpstr>
      <vt:lpstr>Distintos componentes</vt:lpstr>
      <vt:lpstr>main()</vt:lpstr>
      <vt:lpstr>capturar_audio() </vt:lpstr>
      <vt:lpstr>transcribir_y_ traducir()</vt:lpstr>
      <vt:lpstr>traduccion_japones()</vt:lpstr>
      <vt:lpstr>sintetizado_texto_japones() </vt:lpstr>
      <vt:lpstr>salida_archivo_sintetizado()</vt:lpstr>
      <vt:lpstr>Conclusiones</vt:lpstr>
      <vt:lpstr>Problema</vt:lpstr>
      <vt:lpstr>Problema</vt:lpstr>
      <vt:lpstr>Problema</vt:lpstr>
      <vt:lpstr>Problema</vt:lpstr>
      <vt:lpstr>Problema</vt:lpstr>
      <vt:lpstr>Problema</vt:lpstr>
      <vt:lpstr>Problema</vt:lpstr>
      <vt:lpstr>Mejoras futuras</vt:lpstr>
      <vt:lpstr>AGRADECIMIENTOS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Espones Traducción esp-jp</dc:title>
  <dc:creator>Jonatan Carrera Viera</dc:creator>
  <cp:lastModifiedBy>Jonatan Carrera Viera</cp:lastModifiedBy>
  <cp:revision>1</cp:revision>
  <dcterms:modified xsi:type="dcterms:W3CDTF">2023-06-13T00:47:58Z</dcterms:modified>
</cp:coreProperties>
</file>