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9C2EC"/>
    <a:srgbClr val="EBDFF5"/>
    <a:srgbClr val="CFB3E7"/>
    <a:srgbClr val="C19CE0"/>
    <a:srgbClr val="A46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4CB9-4BF0-4189-AAA9-8AA4786A1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F5DC-1170-4855-B5E0-81F328D1C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F4D3-B292-4E5A-BFD9-A886A62D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C6CD-54A4-4E6A-A87A-0B8B0891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03795-D27C-4276-91F5-D6DECA74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2BAF-0247-4CA2-B488-C159F405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87A23-6270-4984-ACCD-D7A9BAC8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89700-F816-41A8-928B-8B4F4621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A144-38F7-4918-BCEA-6681CA1B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3A64-9F41-429F-9ED2-0D30884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972F4-006C-43C4-A1C0-3B007932F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D109B-CCC5-4B76-BB38-73855BCBF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2075-8B9B-4D4A-9E9C-1081F241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5AB5-F5F0-4D02-89F4-341E215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1540-D0F6-4B3E-BE2B-1784FAA0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8805-14FF-472E-A913-4378694F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4C18-5CA2-4184-8F82-73FFF1CF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A1CE-1A14-45FF-825F-3E2E5F35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49D7-B174-4316-B495-A803041C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D03B-5C4C-48AC-B07B-DAA1DF01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44A5-61C8-41D0-AE41-FEB6F2F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CE70-3678-4768-89EB-DFC9A1C2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44CA-6EDA-4A9F-BD5F-29332F8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8FA82-340B-4499-B323-04A885F3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9560-37F2-467B-B1A7-DC07A9D7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91D-BE57-4142-8B48-B27FC006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21FC-BFDC-4D69-9844-E9CE57C67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92411-56D4-40E3-9F16-0346C2322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CC4D-9736-4302-B0E2-DEC0366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6075-51FE-4C22-8D9B-9F6C6ACB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2D605-47DD-4315-BB21-487339B9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4592-0AEB-45DF-A213-F8588D0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CC7E-B7CC-4912-9BBD-30CB808C0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D44AC-9634-46C1-8370-4C1422B9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5068F-916F-4931-8C5C-4E9BD51BF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960CB-94EC-4245-BBC1-ADB81A67F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17326-5DC2-47F8-A5F4-EAA82ED1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F153E-16F1-4E61-B926-96A4114E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8C676-D603-4424-8E06-6E2F4A5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1642-BC1E-4850-B62F-06359B36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3480-8E1D-4A75-9590-5E8A0532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ABC20-778F-435E-86B4-F9AF2E5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647F1-A3A3-4ABC-9664-B08D0B75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51383-5A1D-492D-9E91-74B29F1D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BDFF1-FE06-4A9C-A218-23495418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01B8E-4241-4CD7-9ED7-EA7DEF13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4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BDF-73A2-42F3-8A41-F5983925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B6C9-2378-47F5-9F59-AEBED150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B06D7-53ED-4EEA-8D6B-84ACBBAC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8B6E-7A99-4F65-A311-71307FF0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69E8-AC95-4670-8CB4-B9ED7151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26717-1A0B-41EC-9855-625B58EA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66CC-C52E-45DC-AC8A-234FF379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FAC8-3D56-44D1-A2F2-E5CF78333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483B4-82B1-4498-BFBD-5AA74970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3A082-62F0-4723-9778-DD8AB9A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8C6F8-6D0C-43BF-9ECF-9A5292D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89177-1E1E-4C0F-AA14-E0BA7CA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E8917-83D2-4B56-9DD6-0F576FC9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FFD57-E5A9-4CF3-9A10-A2C16C5E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598F-B2A3-4C1A-B25F-CA0462C4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8BCA-6421-4047-A4EF-B405053E76C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59B0-D4C5-45D1-B24A-26FA965B2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C757-DC2E-4C77-A020-2562741C0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8749-1D0A-46AE-A4C6-7B5567BC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88040-38EA-43E1-9344-FA0F288B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95920"/>
              </p:ext>
            </p:extLst>
          </p:nvPr>
        </p:nvGraphicFramePr>
        <p:xfrm>
          <a:off x="2460594" y="2450681"/>
          <a:ext cx="235356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3569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nsolas" panose="020B0609020204030204" pitchFamily="49" charset="0"/>
                        </a:rPr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1059D3-30ED-4777-9D1C-7B55C4F5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81196"/>
              </p:ext>
            </p:extLst>
          </p:nvPr>
        </p:nvGraphicFramePr>
        <p:xfrm>
          <a:off x="7167732" y="2472653"/>
          <a:ext cx="235356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3569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nsolas" panose="020B0609020204030204" pitchFamily="49" charset="0"/>
                        </a:rPr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CF3515-C3EE-4A44-9374-2849E7F3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21092"/>
              </p:ext>
            </p:extLst>
          </p:nvPr>
        </p:nvGraphicFramePr>
        <p:xfrm>
          <a:off x="4814163" y="616628"/>
          <a:ext cx="23535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569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nsolas" panose="020B0609020204030204" pitchFamily="49" charset="0"/>
                        </a:rPr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0CA374D-8CCB-48C2-A8E5-8AB050D40873}"/>
              </a:ext>
            </a:extLst>
          </p:cNvPr>
          <p:cNvSpPr txBox="1"/>
          <p:nvPr/>
        </p:nvSpPr>
        <p:spPr>
          <a:xfrm>
            <a:off x="4193219" y="115949"/>
            <a:ext cx="35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Person package</a:t>
            </a:r>
          </a:p>
        </p:txBody>
      </p:sp>
    </p:spTree>
    <p:extLst>
      <p:ext uri="{BB962C8B-B14F-4D97-AF65-F5344CB8AC3E}">
        <p14:creationId xmlns:p14="http://schemas.microsoft.com/office/powerpoint/2010/main" val="80821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BFD92A-CDD6-4006-AF67-0484760F2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33736"/>
              </p:ext>
            </p:extLst>
          </p:nvPr>
        </p:nvGraphicFramePr>
        <p:xfrm>
          <a:off x="9709133" y="245641"/>
          <a:ext cx="2353569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569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&lt;&lt;Java Class&gt;&gt;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DatabaseStorage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database package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- File :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A9F983-2988-42A6-8BC7-950EB5505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98742"/>
              </p:ext>
            </p:extLst>
          </p:nvPr>
        </p:nvGraphicFramePr>
        <p:xfrm>
          <a:off x="129297" y="245641"/>
          <a:ext cx="4557003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003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&lt;&lt;Java Class&gt;&gt;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Size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DEFAULT_SIZE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dirty="0">
                          <a:latin typeface="Consolas" panose="020B0609020204030204" pitchFamily="49" charset="0"/>
                        </a:rPr>
                        <a:t>+ NOT_FOUND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(Person[], 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add(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add(Person) : void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∆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byGPA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(double,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Operator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bySalary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(double, 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Operator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delete(int)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delete(String) :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∆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CollegeDatabase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expand()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findLocation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(String)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get(int) : Person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getDatabase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: Person[]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getSize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pop(String) : Person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search(String) :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97A6B8-EF1C-4B79-A101-A61767A28747}"/>
              </a:ext>
            </a:extLst>
          </p:cNvPr>
          <p:cNvSpPr txBox="1"/>
          <p:nvPr/>
        </p:nvSpPr>
        <p:spPr>
          <a:xfrm>
            <a:off x="4298272" y="15821"/>
            <a:ext cx="35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database package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CA4C42-0433-4647-8E2A-A39B6484C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23413"/>
              </p:ext>
            </p:extLst>
          </p:nvPr>
        </p:nvGraphicFramePr>
        <p:xfrm>
          <a:off x="5103713" y="3679573"/>
          <a:ext cx="2221822" cy="166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1822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&lt;&lt;Java Interface&gt;&gt;</a:t>
                      </a:r>
                    </a:p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Database</a:t>
                      </a:r>
                    </a:p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database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add(Person)    : void</a:t>
                      </a: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delete(String) :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search(String) :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4F039B-3B55-4AA5-BA80-E424994A3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97005"/>
              </p:ext>
            </p:extLst>
          </p:nvPr>
        </p:nvGraphicFramePr>
        <p:xfrm>
          <a:off x="5103713" y="2032363"/>
          <a:ext cx="2009066" cy="149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066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&lt;&lt;Java Enumeration&gt;&gt;</a:t>
                      </a:r>
                    </a:p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Operator</a:t>
                      </a:r>
                    </a:p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database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OVER  : 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UNDER :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Operator()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AAF5B2-F296-4C48-B5CC-8473B4BE0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915864"/>
              </p:ext>
            </p:extLst>
          </p:nvPr>
        </p:nvGraphicFramePr>
        <p:xfrm>
          <a:off x="5103713" y="385153"/>
          <a:ext cx="2009066" cy="149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066">
                  <a:extLst>
                    <a:ext uri="{9D8B030D-6E8A-4147-A177-3AD203B41FA5}">
                      <a16:colId xmlns:a16="http://schemas.microsoft.com/office/drawing/2014/main" val="1362394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&lt;&lt;Java Enumeration&gt;&gt;</a:t>
                      </a:r>
                    </a:p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PersonType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100" b="0" dirty="0">
                          <a:latin typeface="Consolas" panose="020B0609020204030204" pitchFamily="49" charset="0"/>
                        </a:rPr>
                        <a:t>database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5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EMPLOYEE :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PersonType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STUDENT  :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Persontype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sz="1100" dirty="0" err="1">
                          <a:latin typeface="Consolas" panose="020B0609020204030204" pitchFamily="49" charset="0"/>
                        </a:rPr>
                        <a:t>PersonType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1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214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</dc:creator>
  <cp:lastModifiedBy>E</cp:lastModifiedBy>
  <cp:revision>38</cp:revision>
  <dcterms:created xsi:type="dcterms:W3CDTF">2018-12-12T22:47:57Z</dcterms:created>
  <dcterms:modified xsi:type="dcterms:W3CDTF">2018-12-13T00:25:12Z</dcterms:modified>
</cp:coreProperties>
</file>