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11DA-D045-486A-ADB8-A8CC9ABBF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773D1-038C-4C1D-9903-DC7ADBD5C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F35EF-15AF-42E3-83E2-6E08955E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9BDE-0A86-4686-90B8-B54357D0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65945-82B7-4390-A319-4375A40D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7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E006-92F2-4B26-9C7C-64AF2E96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DF3D9-8AA3-4918-9729-919EC393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4D33A-4001-473B-8728-ABF5F432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A741E-AF76-47D7-8431-7BBEF55C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159FF-C99C-41C9-9E5B-42C44318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9D720-AD87-4EF5-AFD5-4464644CF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21DA4-A2C4-4333-8681-B67F70303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2F47A-3061-4C4A-9684-873FDED5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BE434-38D2-45BE-B3A1-B47113D5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E9C5-0A0E-45D6-A2AD-A9048100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4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F810-3465-4639-A45D-AF2CC73F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0D14-6B05-47ED-9DB2-56EDE1E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7DA02-653C-493A-A52B-3BC2FE69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EC743-A523-4446-982F-28838373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BD8C-1F2A-4C14-AF90-FA63E785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5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075-C952-4FDF-AE2B-1472F686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B2161-2745-4B6F-B852-D6B76DF5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2426-27C0-4F8A-B21E-995D06C0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39F3-8A23-4508-9946-22FFCA3B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1480-D4CE-4A7B-B62E-6B6D0F84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4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E6A5-C854-443A-BF46-241DEDD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8FA4-DBC9-4071-AFB8-2583CABF1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E0B5F-37FC-4F8E-B4F5-6ABF97BA4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F66D6-B28F-49B3-81FA-6BD566AA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7D88D-E58E-4F3C-837F-9C5D9792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948B1-CDE3-48E0-8ABB-F9D0F92D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987C-5083-42FB-B3EA-38B42636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9F148-1C60-477E-BD62-C4DEA58F9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3D6D9-6E14-4A2A-9513-F0833BE2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859B0-9B50-4616-B12F-F883C4CB0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C0793-1C8D-499A-8084-097089A4A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EB50D-0067-4031-92A1-4CE97F0C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4344E-68BB-4CD7-A550-B8DA85F3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3A76D-BCC2-4424-9896-954BBB27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E0D-4A32-41FB-96F4-2F8354FE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79DC2-CB30-4F98-90F4-87A783FF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F22DC-C676-466B-A947-5639DC43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600D1-41A5-41A9-8520-A6D0B90C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5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5039D-6336-4E4F-AE29-C75C8C1A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B8746-8AA4-4D79-B664-71523026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31BE9-2CCC-4836-A8EA-DEB3457E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5D12-9EE8-4F3E-B9B1-31554E5F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C821-880B-4C58-8B14-7C4BC776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F555E-DA90-4440-AC8D-E37D6CE38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9CB88-EC04-4C59-BF8B-A8AD1080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AFC79-48DE-4933-87C2-AAFF3FB1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65C3A-E0D2-4F78-B464-39F0A7C4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0D4-8762-46E1-B375-B6CB9C5A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AA518-70E1-4FEE-8926-63D64ABA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DED0F-A0A4-4ED8-B053-082062FF7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0586-79D3-4AE1-B232-9B19E17E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286E3-7256-4AAC-BC61-64A2E635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1688E-108F-4E00-A541-D4D7CB2B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7EB1-1827-4B38-A1F7-D764E038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5FD80-A123-4EEA-88CC-39CB92851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DED8-5D33-4B57-B0ED-B1EAB4AC2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FE2-A721-4784-9C04-A71618F523A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97E8-1690-4273-9E1B-575594208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F1FD-40CD-4D6E-9288-B98559B21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EA90A-05D4-4F93-82ED-EABE2ABF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457809-78AC-4EB5-A0E3-39BA091FF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324105"/>
                  </p:ext>
                </p:extLst>
              </p:nvPr>
            </p:nvGraphicFramePr>
            <p:xfrm>
              <a:off x="5236840" y="1030385"/>
              <a:ext cx="1294297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63423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457809-78AC-4EB5-A0E3-39BA091FF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8241162"/>
                  </p:ext>
                </p:extLst>
              </p:nvPr>
            </p:nvGraphicFramePr>
            <p:xfrm>
              <a:off x="5236840" y="1030385"/>
              <a:ext cx="1294297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63423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74" t="-13115" r="-1947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087" t="-13115" r="-114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9412" t="-13115" r="-16176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74" t="-113115" r="-1947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087" t="-113115" r="-1144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9412" t="-113115" r="-1617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74" t="-213115" r="-1947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087" t="-213115" r="-1144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9412" t="-213115" r="-1617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A25A75E-BE7E-41F5-AF3A-D767E7C901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905608"/>
                  </p:ext>
                </p:extLst>
              </p:nvPr>
            </p:nvGraphicFramePr>
            <p:xfrm>
              <a:off x="5236840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A25A75E-BE7E-41F5-AF3A-D767E7C901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820828"/>
                  </p:ext>
                </p:extLst>
              </p:nvPr>
            </p:nvGraphicFramePr>
            <p:xfrm>
              <a:off x="5236840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493" t="-11475" r="-2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5493" t="-11475" r="-1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5493" t="-11475" r="-154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493" t="-111475" r="-2154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5493" t="-111475" r="-1154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5493" t="-111475" r="-1549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493" t="-211475" r="-2154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5493" t="-211475" r="-1154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5493" t="-211475" r="-1549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119876E-DAF7-4EBB-B2A3-DD5DCB25AC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179998"/>
                  </p:ext>
                </p:extLst>
              </p:nvPr>
            </p:nvGraphicFramePr>
            <p:xfrm>
              <a:off x="3862281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119876E-DAF7-4EBB-B2A3-DD5DCB25AC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742682"/>
                  </p:ext>
                </p:extLst>
              </p:nvPr>
            </p:nvGraphicFramePr>
            <p:xfrm>
              <a:off x="3862281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85" t="-11475" r="-2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085" t="-11475" r="-1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4085" t="-11475" r="-169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85" t="-111475" r="-216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085" t="-111475" r="-116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4085" t="-111475" r="-1690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85" t="-211475" r="-2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085" t="-211475" r="-1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4085" t="-211475" r="-169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77AA3B-A0F4-4F1D-8EA4-0F9AF1F2B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3972569"/>
                  </p:ext>
                </p:extLst>
              </p:nvPr>
            </p:nvGraphicFramePr>
            <p:xfrm>
              <a:off x="6611399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77AA3B-A0F4-4F1D-8EA4-0F9AF1F2B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8997694"/>
                  </p:ext>
                </p:extLst>
              </p:nvPr>
            </p:nvGraphicFramePr>
            <p:xfrm>
              <a:off x="6611399" y="2221473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5" t="-11475" r="-2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4085" t="-11475" r="-1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4085" t="-11475" r="-169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5" t="-111475" r="-216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4085" t="-111475" r="-116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4085" t="-111475" r="-1690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5" t="-211475" r="-2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4085" t="-211475" r="-1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4085" t="-211475" r="-169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548E248-DE85-4587-B359-6DFEDCB145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782001"/>
                  </p:ext>
                </p:extLst>
              </p:nvPr>
            </p:nvGraphicFramePr>
            <p:xfrm>
              <a:off x="5236840" y="3422754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548E248-DE85-4587-B359-6DFEDCB145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2646213"/>
                  </p:ext>
                </p:extLst>
              </p:nvPr>
            </p:nvGraphicFramePr>
            <p:xfrm>
              <a:off x="5236840" y="3422754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493" t="-11475" r="-2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5493" t="-11475" r="-1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5493" t="-11475" r="-154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493" t="-111475" r="-2154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5493" t="-111475" r="-1154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5493" t="-111475" r="-1549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493" t="-211475" r="-2154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5493" t="-211475" r="-1154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5493" t="-211475" r="-1549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B537C07-DC1B-4704-A87B-6F34C607BE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151043"/>
                  </p:ext>
                </p:extLst>
              </p:nvPr>
            </p:nvGraphicFramePr>
            <p:xfrm>
              <a:off x="5236840" y="4624035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B537C07-DC1B-4704-A87B-6F34C607BE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833992"/>
                  </p:ext>
                </p:extLst>
              </p:nvPr>
            </p:nvGraphicFramePr>
            <p:xfrm>
              <a:off x="5236840" y="4624035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5493" t="-11475" r="-2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5493" t="-11475" r="-1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15493" t="-11475" r="-154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5493" t="-109677" r="-21549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5493" t="-109677" r="-11549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15493" t="-109677" r="-15493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5493" t="-213115" r="-21549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5493" t="-213115" r="-11549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15493" t="-213115" r="-1549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19C19D5-2702-48BF-8318-ABF6C8F9C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468454"/>
                  </p:ext>
                </p:extLst>
              </p:nvPr>
            </p:nvGraphicFramePr>
            <p:xfrm>
              <a:off x="5236841" y="613130"/>
              <a:ext cx="129429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950085271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001552327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0473045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246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19C19D5-2702-48BF-8318-ABF6C8F9C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9143160"/>
                  </p:ext>
                </p:extLst>
              </p:nvPr>
            </p:nvGraphicFramePr>
            <p:xfrm>
              <a:off x="5236841" y="613130"/>
              <a:ext cx="129429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950085271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001552327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0473045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408" t="-1613" r="-2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408" t="-1613" r="-1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1408" t="-1613" r="-5634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2466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B395599-A450-4FEA-A8E7-1996A1861B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2043641"/>
                  </p:ext>
                </p:extLst>
              </p:nvPr>
            </p:nvGraphicFramePr>
            <p:xfrm>
              <a:off x="5236840" y="5800747"/>
              <a:ext cx="129429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950085271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001552327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0473045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246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B395599-A450-4FEA-A8E7-1996A1861B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045118"/>
                  </p:ext>
                </p:extLst>
              </p:nvPr>
            </p:nvGraphicFramePr>
            <p:xfrm>
              <a:off x="5236840" y="5800747"/>
              <a:ext cx="129429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950085271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001552327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0473045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408" t="-1613" r="-2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408" t="-1613" r="-1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1408" t="-1613" r="-5634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2466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2653AD4-3101-44B1-A275-E6DA17DC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73744"/>
                  </p:ext>
                </p:extLst>
              </p:nvPr>
            </p:nvGraphicFramePr>
            <p:xfrm>
              <a:off x="3373515" y="2221473"/>
              <a:ext cx="40850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503">
                      <a:extLst>
                        <a:ext uri="{9D8B030D-6E8A-4147-A177-3AD203B41FA5}">
                          <a16:colId xmlns:a16="http://schemas.microsoft.com/office/drawing/2014/main" val="39132223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0245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354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9627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2653AD4-3101-44B1-A275-E6DA17DC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791609"/>
                  </p:ext>
                </p:extLst>
              </p:nvPr>
            </p:nvGraphicFramePr>
            <p:xfrm>
              <a:off x="3373515" y="2221473"/>
              <a:ext cx="40850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503">
                      <a:extLst>
                        <a:ext uri="{9D8B030D-6E8A-4147-A177-3AD203B41FA5}">
                          <a16:colId xmlns:a16="http://schemas.microsoft.com/office/drawing/2014/main" val="39132223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471" t="-1639" r="-588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0245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471" t="-101639" r="-588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354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471" t="-201639" r="-588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9627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4436ACA0-29E6-4708-8852-DA00E3E6A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315090"/>
                  </p:ext>
                </p:extLst>
              </p:nvPr>
            </p:nvGraphicFramePr>
            <p:xfrm>
              <a:off x="7985958" y="2221473"/>
              <a:ext cx="40850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503">
                      <a:extLst>
                        <a:ext uri="{9D8B030D-6E8A-4147-A177-3AD203B41FA5}">
                          <a16:colId xmlns:a16="http://schemas.microsoft.com/office/drawing/2014/main" val="1307092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2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463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6196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4436ACA0-29E6-4708-8852-DA00E3E6A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06241"/>
                  </p:ext>
                </p:extLst>
              </p:nvPr>
            </p:nvGraphicFramePr>
            <p:xfrm>
              <a:off x="7985958" y="2221473"/>
              <a:ext cx="40850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503">
                      <a:extLst>
                        <a:ext uri="{9D8B030D-6E8A-4147-A177-3AD203B41FA5}">
                          <a16:colId xmlns:a16="http://schemas.microsoft.com/office/drawing/2014/main" val="1307092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941" t="-1639" r="-588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2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941" t="-101639" r="-588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463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941" t="-201639" r="-588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6196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91BEFB-215F-40EB-9A06-AE09C9D5F1EB}"/>
              </a:ext>
            </a:extLst>
          </p:cNvPr>
          <p:cNvCxnSpPr>
            <a:cxnSpLocks/>
          </p:cNvCxnSpPr>
          <p:nvPr/>
        </p:nvCxnSpPr>
        <p:spPr>
          <a:xfrm flipH="1" flipV="1">
            <a:off x="4900472" y="3360627"/>
            <a:ext cx="300856" cy="288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1BF2-1DE9-46F3-A874-15673E6A3545}"/>
              </a:ext>
            </a:extLst>
          </p:cNvPr>
          <p:cNvCxnSpPr>
            <a:cxnSpLocks/>
          </p:cNvCxnSpPr>
          <p:nvPr/>
        </p:nvCxnSpPr>
        <p:spPr>
          <a:xfrm flipH="1" flipV="1">
            <a:off x="4482795" y="3360627"/>
            <a:ext cx="727411" cy="645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D2D2E9-54BB-48AE-A20A-A61A5872CE8C}"/>
              </a:ext>
            </a:extLst>
          </p:cNvPr>
          <p:cNvCxnSpPr>
            <a:cxnSpLocks/>
          </p:cNvCxnSpPr>
          <p:nvPr/>
        </p:nvCxnSpPr>
        <p:spPr>
          <a:xfrm flipH="1" flipV="1">
            <a:off x="4110363" y="3360628"/>
            <a:ext cx="1090965" cy="9716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79B6A0-1F28-47FA-B381-11DAA2BB46F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596544" y="3375389"/>
            <a:ext cx="304324" cy="3068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569516-B505-4F0C-AF13-BFC12C1D902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570876" y="3392077"/>
            <a:ext cx="735796" cy="6869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570EF2-884B-4A7C-8DE5-A98EC53633A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560956" y="3410979"/>
            <a:ext cx="1103541" cy="10348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A098AC-A70D-48AB-9BBD-F0012C1F72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82127" y="1888313"/>
            <a:ext cx="300856" cy="288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964F71-B1B2-40B7-9A1E-EBBF714F2A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90388" y="1505452"/>
            <a:ext cx="727411" cy="645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9B10C-73CB-4483-A3C5-B9556B800C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5282" y="1151469"/>
            <a:ext cx="1090965" cy="9716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FAB99-2EB6-4F5A-8711-C4891F9C884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567801" y="1880127"/>
            <a:ext cx="300856" cy="288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BCBEFA-C448-4384-9752-22B5CDE8B75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558923" y="1523204"/>
            <a:ext cx="727411" cy="645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47A711-E74D-4A32-B300-8DDD65F0CEA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567801" y="1196547"/>
            <a:ext cx="1090965" cy="9716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6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457809-78AC-4EB5-A0E3-39BA091FF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6061570"/>
                  </p:ext>
                </p:extLst>
              </p:nvPr>
            </p:nvGraphicFramePr>
            <p:xfrm>
              <a:off x="3342441" y="2412592"/>
              <a:ext cx="1294297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63423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457809-78AC-4EB5-A0E3-39BA091FF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6061570"/>
                  </p:ext>
                </p:extLst>
              </p:nvPr>
            </p:nvGraphicFramePr>
            <p:xfrm>
              <a:off x="3342441" y="2412592"/>
              <a:ext cx="1294297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63423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15437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74" t="-11475" r="-19605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087" t="-11475" r="-11594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9412" t="-11475" r="-1764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74" t="-109677" r="-19605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087" t="-109677" r="-11594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9412" t="-109677" r="-17647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74" t="-213115" r="-19605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087" t="-213115" r="-11594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9412" t="-213115" r="-17647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A25A75E-BE7E-41F5-AF3A-D767E7C901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141081"/>
                  </p:ext>
                </p:extLst>
              </p:nvPr>
            </p:nvGraphicFramePr>
            <p:xfrm>
              <a:off x="4721441" y="2412592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A25A75E-BE7E-41F5-AF3A-D767E7C901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141081"/>
                  </p:ext>
                </p:extLst>
              </p:nvPr>
            </p:nvGraphicFramePr>
            <p:xfrm>
              <a:off x="4721441" y="2412592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5" t="-11475" r="-2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085" t="-11475" r="-1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085" t="-11475" r="-169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5" t="-109677" r="-21690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085" t="-109677" r="-11690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085" t="-109677" r="-16901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5" t="-213115" r="-21690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085" t="-213115" r="-11690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085" t="-213115" r="-16901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119876E-DAF7-4EBB-B2A3-DD5DCB25AC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182494"/>
                  </p:ext>
                </p:extLst>
              </p:nvPr>
            </p:nvGraphicFramePr>
            <p:xfrm>
              <a:off x="4721441" y="1185275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119876E-DAF7-4EBB-B2A3-DD5DCB25AC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182494"/>
                  </p:ext>
                </p:extLst>
              </p:nvPr>
            </p:nvGraphicFramePr>
            <p:xfrm>
              <a:off x="4721441" y="1185275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85" t="-11475" r="-2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085" t="-11475" r="-1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4085" t="-11475" r="-169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85" t="-111475" r="-216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085" t="-111475" r="-116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4085" t="-111475" r="-1690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85" t="-211475" r="-2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085" t="-211475" r="-1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4085" t="-211475" r="-169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77AA3B-A0F4-4F1D-8EA4-0F9AF1F2B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6148647"/>
                  </p:ext>
                </p:extLst>
              </p:nvPr>
            </p:nvGraphicFramePr>
            <p:xfrm>
              <a:off x="4721441" y="3636464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77AA3B-A0F4-4F1D-8EA4-0F9AF1F2B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6148647"/>
                  </p:ext>
                </p:extLst>
              </p:nvPr>
            </p:nvGraphicFramePr>
            <p:xfrm>
              <a:off x="4721441" y="3636464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5" t="-11475" r="-2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4085" t="-11475" r="-116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4085" t="-11475" r="-169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5" t="-109677" r="-21690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4085" t="-109677" r="-11690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4085" t="-109677" r="-16901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5" t="-213115" r="-21690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4085" t="-213115" r="-11690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4085" t="-213115" r="-16901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548E248-DE85-4587-B359-6DFEDCB145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9156644"/>
                  </p:ext>
                </p:extLst>
              </p:nvPr>
            </p:nvGraphicFramePr>
            <p:xfrm>
              <a:off x="6096000" y="2407375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548E248-DE85-4587-B359-6DFEDCB145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9156644"/>
                  </p:ext>
                </p:extLst>
              </p:nvPr>
            </p:nvGraphicFramePr>
            <p:xfrm>
              <a:off x="6096000" y="2407375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493" t="-11475" r="-2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5493" t="-11475" r="-1154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5493" t="-11475" r="-154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493" t="-109677" r="-21549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5493" t="-109677" r="-11549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5493" t="-109677" r="-15493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493" t="-213115" r="-21549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5493" t="-213115" r="-11549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5493" t="-213115" r="-1549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B537C07-DC1B-4704-A87B-6F34C607BE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9058614"/>
                  </p:ext>
                </p:extLst>
              </p:nvPr>
            </p:nvGraphicFramePr>
            <p:xfrm>
              <a:off x="7470559" y="2419629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B537C07-DC1B-4704-A87B-6F34C607BE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9058614"/>
                  </p:ext>
                </p:extLst>
              </p:nvPr>
            </p:nvGraphicFramePr>
            <p:xfrm>
              <a:off x="7470559" y="2419629"/>
              <a:ext cx="1294296" cy="111252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31432">
                      <a:extLst>
                        <a:ext uri="{9D8B030D-6E8A-4147-A177-3AD203B41FA5}">
                          <a16:colId xmlns:a16="http://schemas.microsoft.com/office/drawing/2014/main" val="1038572778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2574731819"/>
                        </a:ext>
                      </a:extLst>
                    </a:gridCol>
                    <a:gridCol w="431432">
                      <a:extLst>
                        <a:ext uri="{9D8B030D-6E8A-4147-A177-3AD203B41FA5}">
                          <a16:colId xmlns:a16="http://schemas.microsoft.com/office/drawing/2014/main" val="370227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085" t="-11475" r="-21690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4085" t="-11475" r="-11690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14085" t="-11475" r="-16901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36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085" t="-109677" r="-21690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4085" t="-109677" r="-11690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14085" t="-109677" r="-1690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29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085" t="-213115" r="-2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4085" t="-213115" r="-116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14085" t="-213115" r="-169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85504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70D8156-D5B4-4940-A4DF-DD72FEBCE16F}"/>
              </a:ext>
            </a:extLst>
          </p:cNvPr>
          <p:cNvGrpSpPr/>
          <p:nvPr/>
        </p:nvGrpSpPr>
        <p:grpSpPr>
          <a:xfrm rot="5400000">
            <a:off x="3627088" y="1330081"/>
            <a:ext cx="1099843" cy="971678"/>
            <a:chOff x="3541403" y="5827381"/>
            <a:chExt cx="1099843" cy="97167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91BEFB-215F-40EB-9A06-AE09C9D5F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1512" y="5827381"/>
              <a:ext cx="300856" cy="2880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CB61BF2-1DE9-46F3-A874-15673E6A3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3835" y="5827381"/>
              <a:ext cx="727411" cy="6450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D2D2E9-54BB-48AE-A20A-A61A5872CE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41403" y="5827382"/>
              <a:ext cx="1090965" cy="971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049AC6-A9EC-4100-9902-B87AF6C7320B}"/>
              </a:ext>
            </a:extLst>
          </p:cNvPr>
          <p:cNvGrpSpPr/>
          <p:nvPr/>
        </p:nvGrpSpPr>
        <p:grpSpPr>
          <a:xfrm>
            <a:off x="6065451" y="3571862"/>
            <a:ext cx="1034875" cy="1112521"/>
            <a:chOff x="10110648" y="2288816"/>
            <a:chExt cx="1034875" cy="1112521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679B6A0-1F28-47FA-B381-11DAA2BB46F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111904" y="2296540"/>
              <a:ext cx="304324" cy="30683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1569516-B505-4F0C-AF13-BFC12C1D902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086236" y="2313228"/>
              <a:ext cx="735796" cy="6869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4570EF2-884B-4A7C-8DE5-A98EC53633A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076316" y="2332130"/>
              <a:ext cx="1103541" cy="103487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B7E1768-09A6-45D8-A49D-3E032CFE5D09}"/>
              </a:ext>
            </a:extLst>
          </p:cNvPr>
          <p:cNvGrpSpPr/>
          <p:nvPr/>
        </p:nvGrpSpPr>
        <p:grpSpPr>
          <a:xfrm rot="16200000">
            <a:off x="3635966" y="3507779"/>
            <a:ext cx="971678" cy="1099843"/>
            <a:chOff x="3635966" y="3558579"/>
            <a:chExt cx="971678" cy="109984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A098AC-A70D-48AB-9BBD-F0012C1F725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13167" y="4355067"/>
              <a:ext cx="300856" cy="2880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964F71-B1B2-40B7-9A1E-EBBF714F2AB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921428" y="3972206"/>
              <a:ext cx="727411" cy="6450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459B10C-73CB-4483-A3C5-B9556B800C5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76322" y="3618223"/>
              <a:ext cx="1090965" cy="971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EA53B-C502-49A0-9903-BAA48762D534}"/>
              </a:ext>
            </a:extLst>
          </p:cNvPr>
          <p:cNvGrpSpPr/>
          <p:nvPr/>
        </p:nvGrpSpPr>
        <p:grpSpPr>
          <a:xfrm>
            <a:off x="6065451" y="1374751"/>
            <a:ext cx="1099843" cy="971678"/>
            <a:chOff x="10074283" y="117698"/>
            <a:chExt cx="1099843" cy="97167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CAFAB99-2EB6-4F5A-8711-C4891F9C884E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083161" y="801278"/>
              <a:ext cx="300856" cy="2880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4BCBEFA-C448-4384-9752-22B5CDE8B75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074283" y="444355"/>
              <a:ext cx="727411" cy="6450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547A711-E74D-4A32-B300-8DDD65F0CEA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083161" y="117698"/>
              <a:ext cx="1090965" cy="971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3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120</Words>
  <Application>Microsoft Office PowerPoint</Application>
  <PresentationFormat>Widescreen</PresentationFormat>
  <Paragraphs>120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</dc:creator>
  <cp:lastModifiedBy>E</cp:lastModifiedBy>
  <cp:revision>12</cp:revision>
  <dcterms:created xsi:type="dcterms:W3CDTF">2019-02-06T21:40:44Z</dcterms:created>
  <dcterms:modified xsi:type="dcterms:W3CDTF">2019-02-07T01:12:58Z</dcterms:modified>
</cp:coreProperties>
</file>