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11DA-D045-486A-ADB8-A8CC9ABB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73D1-038C-4C1D-9903-DC7ADBD5C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35EF-15AF-42E3-83E2-6E08955E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9BDE-0A86-4686-90B8-B54357D0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65945-82B7-4390-A319-4375A40D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E006-92F2-4B26-9C7C-64AF2E9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DF3D9-8AA3-4918-9729-919EC393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D33A-4001-473B-8728-ABF5F432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741E-AF76-47D7-8431-7BBEF55C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59FF-C99C-41C9-9E5B-42C44318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9D720-AD87-4EF5-AFD5-4464644CF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21DA4-A2C4-4333-8681-B67F70303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2F47A-3061-4C4A-9684-873FDED5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E434-38D2-45BE-B3A1-B47113D5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E9C5-0A0E-45D6-A2AD-A9048100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F810-3465-4639-A45D-AF2CC73F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0D14-6B05-47ED-9DB2-56EDE1E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DA02-653C-493A-A52B-3BC2FE69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EC743-A523-4446-982F-28838373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BD8C-1F2A-4C14-AF90-FA63E785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075-C952-4FDF-AE2B-1472F686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B2161-2745-4B6F-B852-D6B76DF5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426-27C0-4F8A-B21E-995D06C0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39F3-8A23-4508-9946-22FFCA3B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1480-D4CE-4A7B-B62E-6B6D0F84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E6A5-C854-443A-BF46-241DEDD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8FA4-DBC9-4071-AFB8-2583CABF1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E0B5F-37FC-4F8E-B4F5-6ABF97BA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F66D6-B28F-49B3-81FA-6BD566AA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D88D-E58E-4F3C-837F-9C5D9792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948B1-CDE3-48E0-8ABB-F9D0F92D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987C-5083-42FB-B3EA-38B42636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F148-1C60-477E-BD62-C4DEA58F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3D6D9-6E14-4A2A-9513-F0833BE2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859B0-9B50-4616-B12F-F883C4CB0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C0793-1C8D-499A-8084-097089A4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EB50D-0067-4031-92A1-4CE97F0C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4344E-68BB-4CD7-A550-B8DA85F3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3A76D-BCC2-4424-9896-954BBB27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E0D-4A32-41FB-96F4-2F8354FE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79DC2-CB30-4F98-90F4-87A783F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F22DC-C676-466B-A947-5639DC43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600D1-41A5-41A9-8520-A6D0B90C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5039D-6336-4E4F-AE29-C75C8C1A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B8746-8AA4-4D79-B664-71523026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31BE9-2CCC-4836-A8EA-DEB3457E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5D12-9EE8-4F3E-B9B1-31554E5F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C821-880B-4C58-8B14-7C4BC776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F555E-DA90-4440-AC8D-E37D6CE38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9CB88-EC04-4C59-BF8B-A8AD1080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AFC79-48DE-4933-87C2-AAFF3FB1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65C3A-E0D2-4F78-B464-39F0A7C4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0D4-8762-46E1-B375-B6CB9C5A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AA518-70E1-4FEE-8926-63D64ABA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ED0F-A0A4-4ED8-B053-082062FF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0586-79D3-4AE1-B232-9B19E17E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286E3-7256-4AAC-BC61-64A2E635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688E-108F-4E00-A541-D4D7CB2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7EB1-1827-4B38-A1F7-D764E038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FD80-A123-4EEA-88CC-39CB9285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DED8-5D33-4B57-B0ED-B1EAB4AC2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FE2-A721-4784-9C04-A71618F523A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97E8-1690-4273-9E1B-575594208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F1FD-40CD-4D6E-9288-B98559B21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457809-78AC-4EB5-A0E3-39BA091F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324105"/>
                  </p:ext>
                </p:extLst>
              </p:nvPr>
            </p:nvGraphicFramePr>
            <p:xfrm>
              <a:off x="5236840" y="1030385"/>
              <a:ext cx="1294297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63423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457809-78AC-4EB5-A0E3-39BA091F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241162"/>
                  </p:ext>
                </p:extLst>
              </p:nvPr>
            </p:nvGraphicFramePr>
            <p:xfrm>
              <a:off x="5236840" y="1030385"/>
              <a:ext cx="1294297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63423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13115" r="-1947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13115" r="-114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13115" r="-1617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113115" r="-1947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113115" r="-114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113115" r="-1617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213115" r="-1947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213115" r="-114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213115" r="-1617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A25A75E-BE7E-41F5-AF3A-D767E7C9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905608"/>
                  </p:ext>
                </p:extLst>
              </p:nvPr>
            </p:nvGraphicFramePr>
            <p:xfrm>
              <a:off x="5236840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A25A75E-BE7E-41F5-AF3A-D767E7C9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820828"/>
                  </p:ext>
                </p:extLst>
              </p:nvPr>
            </p:nvGraphicFramePr>
            <p:xfrm>
              <a:off x="5236840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93" t="-111475" r="-2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5493" t="-111475" r="-1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493" t="-111475" r="-1549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93" t="-211475" r="-2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5493" t="-211475" r="-1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493" t="-211475" r="-154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9876E-DAF7-4EBB-B2A3-DD5DCB25A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179998"/>
                  </p:ext>
                </p:extLst>
              </p:nvPr>
            </p:nvGraphicFramePr>
            <p:xfrm>
              <a:off x="3862281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9876E-DAF7-4EBB-B2A3-DD5DCB25A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742682"/>
                  </p:ext>
                </p:extLst>
              </p:nvPr>
            </p:nvGraphicFramePr>
            <p:xfrm>
              <a:off x="3862281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111475" r="-2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111475" r="-1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111475" r="-169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211475" r="-2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211475" r="-1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211475" r="-169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77AA3B-A0F4-4F1D-8EA4-0F9AF1F2B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972569"/>
                  </p:ext>
                </p:extLst>
              </p:nvPr>
            </p:nvGraphicFramePr>
            <p:xfrm>
              <a:off x="6611399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77AA3B-A0F4-4F1D-8EA4-0F9AF1F2B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997694"/>
                  </p:ext>
                </p:extLst>
              </p:nvPr>
            </p:nvGraphicFramePr>
            <p:xfrm>
              <a:off x="6611399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111475" r="-2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111475" r="-1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111475" r="-169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211475" r="-2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211475" r="-1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211475" r="-169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548E248-DE85-4587-B359-6DFEDCB1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782001"/>
                  </p:ext>
                </p:extLst>
              </p:nvPr>
            </p:nvGraphicFramePr>
            <p:xfrm>
              <a:off x="5236840" y="3422754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548E248-DE85-4587-B359-6DFEDCB1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2646213"/>
                  </p:ext>
                </p:extLst>
              </p:nvPr>
            </p:nvGraphicFramePr>
            <p:xfrm>
              <a:off x="5236840" y="3422754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111475" r="-2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111475" r="-1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111475" r="-1549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211475" r="-2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211475" r="-1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211475" r="-154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B537C07-DC1B-4704-A87B-6F34C607B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151043"/>
                  </p:ext>
                </p:extLst>
              </p:nvPr>
            </p:nvGraphicFramePr>
            <p:xfrm>
              <a:off x="5236840" y="462403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B537C07-DC1B-4704-A87B-6F34C607B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833992"/>
                  </p:ext>
                </p:extLst>
              </p:nvPr>
            </p:nvGraphicFramePr>
            <p:xfrm>
              <a:off x="5236840" y="462403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493" t="-109677" r="-21549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5493" t="-109677" r="-11549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5493" t="-109677" r="-15493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493" t="-213115" r="-21549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5493" t="-213115" r="-11549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5493" t="-213115" r="-1549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19C19D5-2702-48BF-8318-ABF6C8F9C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68454"/>
                  </p:ext>
                </p:extLst>
              </p:nvPr>
            </p:nvGraphicFramePr>
            <p:xfrm>
              <a:off x="5236841" y="613130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19C19D5-2702-48BF-8318-ABF6C8F9C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9143160"/>
                  </p:ext>
                </p:extLst>
              </p:nvPr>
            </p:nvGraphicFramePr>
            <p:xfrm>
              <a:off x="5236841" y="613130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408" t="-1613" r="-2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08" t="-1613" r="-1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408" t="-1613" r="-563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B395599-A450-4FEA-A8E7-1996A1861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2043641"/>
                  </p:ext>
                </p:extLst>
              </p:nvPr>
            </p:nvGraphicFramePr>
            <p:xfrm>
              <a:off x="5236840" y="5800747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B395599-A450-4FEA-A8E7-1996A1861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045118"/>
                  </p:ext>
                </p:extLst>
              </p:nvPr>
            </p:nvGraphicFramePr>
            <p:xfrm>
              <a:off x="5236840" y="5800747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08" t="-1613" r="-2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408" t="-1613" r="-1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408" t="-1613" r="-563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2653AD4-3101-44B1-A275-E6DA17DC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73744"/>
                  </p:ext>
                </p:extLst>
              </p:nvPr>
            </p:nvGraphicFramePr>
            <p:xfrm>
              <a:off x="3373515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39132223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0245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35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627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2653AD4-3101-44B1-A275-E6DA17DC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791609"/>
                  </p:ext>
                </p:extLst>
              </p:nvPr>
            </p:nvGraphicFramePr>
            <p:xfrm>
              <a:off x="3373515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39132223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471" t="-1639" r="-588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0245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471" t="-101639" r="-588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35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471" t="-201639" r="-588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627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4436ACA0-29E6-4708-8852-DA00E3E6A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315090"/>
                  </p:ext>
                </p:extLst>
              </p:nvPr>
            </p:nvGraphicFramePr>
            <p:xfrm>
              <a:off x="7985958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1307092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2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463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619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4436ACA0-29E6-4708-8852-DA00E3E6A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06241"/>
                  </p:ext>
                </p:extLst>
              </p:nvPr>
            </p:nvGraphicFramePr>
            <p:xfrm>
              <a:off x="7985958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1307092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941" t="-1639" r="-588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2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941" t="-101639" r="-588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463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941" t="-201639" r="-588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6196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91BEFB-215F-40EB-9A06-AE09C9D5F1EB}"/>
              </a:ext>
            </a:extLst>
          </p:cNvPr>
          <p:cNvCxnSpPr>
            <a:cxnSpLocks/>
          </p:cNvCxnSpPr>
          <p:nvPr/>
        </p:nvCxnSpPr>
        <p:spPr>
          <a:xfrm flipH="1" flipV="1">
            <a:off x="4900472" y="3360627"/>
            <a:ext cx="300856" cy="288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1BF2-1DE9-46F3-A874-15673E6A3545}"/>
              </a:ext>
            </a:extLst>
          </p:cNvPr>
          <p:cNvCxnSpPr>
            <a:cxnSpLocks/>
          </p:cNvCxnSpPr>
          <p:nvPr/>
        </p:nvCxnSpPr>
        <p:spPr>
          <a:xfrm flipH="1" flipV="1">
            <a:off x="4482795" y="3360627"/>
            <a:ext cx="727411" cy="645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D2D2E9-54BB-48AE-A20A-A61A5872CE8C}"/>
              </a:ext>
            </a:extLst>
          </p:cNvPr>
          <p:cNvCxnSpPr>
            <a:cxnSpLocks/>
          </p:cNvCxnSpPr>
          <p:nvPr/>
        </p:nvCxnSpPr>
        <p:spPr>
          <a:xfrm flipH="1" flipV="1">
            <a:off x="4110363" y="3360628"/>
            <a:ext cx="1090965" cy="9716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79B6A0-1F28-47FA-B381-11DAA2BB46F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596544" y="3375389"/>
            <a:ext cx="304324" cy="306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569516-B505-4F0C-AF13-BFC12C1D902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570876" y="3392077"/>
            <a:ext cx="735796" cy="6869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570EF2-884B-4A7C-8DE5-A98EC53633A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560956" y="3410979"/>
            <a:ext cx="1103541" cy="10348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A098AC-A70D-48AB-9BBD-F0012C1F72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2127" y="1888313"/>
            <a:ext cx="300856" cy="288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964F71-B1B2-40B7-9A1E-EBBF714F2A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90388" y="1505452"/>
            <a:ext cx="727411" cy="645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9B10C-73CB-4483-A3C5-B9556B800C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5282" y="1151469"/>
            <a:ext cx="1090965" cy="9716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FAB99-2EB6-4F5A-8711-C4891F9C884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67801" y="1880127"/>
            <a:ext cx="300856" cy="288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BCBEFA-C448-4384-9752-22B5CDE8B75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58923" y="1523204"/>
            <a:ext cx="727411" cy="645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47A711-E74D-4A32-B300-8DDD65F0CEA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67801" y="1196547"/>
            <a:ext cx="1090965" cy="9716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6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457809-78AC-4EB5-A0E3-39BA091F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6061570"/>
                  </p:ext>
                </p:extLst>
              </p:nvPr>
            </p:nvGraphicFramePr>
            <p:xfrm>
              <a:off x="3342441" y="2412592"/>
              <a:ext cx="1294297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63423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457809-78AC-4EB5-A0E3-39BA091F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6061570"/>
                  </p:ext>
                </p:extLst>
              </p:nvPr>
            </p:nvGraphicFramePr>
            <p:xfrm>
              <a:off x="3342441" y="2412592"/>
              <a:ext cx="1294297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63423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11475" r="-19605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11475" r="-11594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11475" r="-1764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109677" r="-19605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109677" r="-11594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109677" r="-17647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213115" r="-19605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213115" r="-11594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213115" r="-1764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A25A75E-BE7E-41F5-AF3A-D767E7C9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141081"/>
                  </p:ext>
                </p:extLst>
              </p:nvPr>
            </p:nvGraphicFramePr>
            <p:xfrm>
              <a:off x="4721441" y="2412592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A25A75E-BE7E-41F5-AF3A-D767E7C9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141081"/>
                  </p:ext>
                </p:extLst>
              </p:nvPr>
            </p:nvGraphicFramePr>
            <p:xfrm>
              <a:off x="4721441" y="2412592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5" t="-109677" r="-21690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085" t="-109677" r="-11690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085" t="-109677" r="-16901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5" t="-213115" r="-216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085" t="-213115" r="-116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085" t="-213115" r="-1690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9876E-DAF7-4EBB-B2A3-DD5DCB25A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182494"/>
                  </p:ext>
                </p:extLst>
              </p:nvPr>
            </p:nvGraphicFramePr>
            <p:xfrm>
              <a:off x="4721441" y="118527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9876E-DAF7-4EBB-B2A3-DD5DCB25A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182494"/>
                  </p:ext>
                </p:extLst>
              </p:nvPr>
            </p:nvGraphicFramePr>
            <p:xfrm>
              <a:off x="4721441" y="118527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111475" r="-2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111475" r="-1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111475" r="-169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211475" r="-2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211475" r="-1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211475" r="-169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77AA3B-A0F4-4F1D-8EA4-0F9AF1F2B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148647"/>
                  </p:ext>
                </p:extLst>
              </p:nvPr>
            </p:nvGraphicFramePr>
            <p:xfrm>
              <a:off x="4721441" y="3636464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77AA3B-A0F4-4F1D-8EA4-0F9AF1F2B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148647"/>
                  </p:ext>
                </p:extLst>
              </p:nvPr>
            </p:nvGraphicFramePr>
            <p:xfrm>
              <a:off x="4721441" y="3636464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109677" r="-21690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109677" r="-11690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109677" r="-16901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213115" r="-216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213115" r="-116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213115" r="-1690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548E248-DE85-4587-B359-6DFEDCB1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156644"/>
                  </p:ext>
                </p:extLst>
              </p:nvPr>
            </p:nvGraphicFramePr>
            <p:xfrm>
              <a:off x="6096000" y="240737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548E248-DE85-4587-B359-6DFEDCB1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156644"/>
                  </p:ext>
                </p:extLst>
              </p:nvPr>
            </p:nvGraphicFramePr>
            <p:xfrm>
              <a:off x="6096000" y="240737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109677" r="-21549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109677" r="-11549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109677" r="-15493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213115" r="-21549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213115" r="-11549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213115" r="-1549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B537C07-DC1B-4704-A87B-6F34C607B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058614"/>
                  </p:ext>
                </p:extLst>
              </p:nvPr>
            </p:nvGraphicFramePr>
            <p:xfrm>
              <a:off x="7470559" y="2419629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B537C07-DC1B-4704-A87B-6F34C607B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058614"/>
                  </p:ext>
                </p:extLst>
              </p:nvPr>
            </p:nvGraphicFramePr>
            <p:xfrm>
              <a:off x="7470559" y="2419629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085" t="-11475" r="-21690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4085" t="-11475" r="-11690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4085" t="-11475" r="-16901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085" t="-109677" r="-21690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4085" t="-109677" r="-11690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4085" t="-109677" r="-1690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085" t="-213115" r="-2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4085" t="-213115" r="-1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4085" t="-213115" r="-169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70D8156-D5B4-4940-A4DF-DD72FEBCE16F}"/>
              </a:ext>
            </a:extLst>
          </p:cNvPr>
          <p:cNvGrpSpPr/>
          <p:nvPr/>
        </p:nvGrpSpPr>
        <p:grpSpPr>
          <a:xfrm rot="5400000">
            <a:off x="3627088" y="1330081"/>
            <a:ext cx="1099843" cy="971678"/>
            <a:chOff x="3541403" y="5827381"/>
            <a:chExt cx="1099843" cy="97167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91BEFB-215F-40EB-9A06-AE09C9D5F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1512" y="5827381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CB61BF2-1DE9-46F3-A874-15673E6A3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835" y="5827381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D2D2E9-54BB-48AE-A20A-A61A5872CE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1403" y="5827382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049AC6-A9EC-4100-9902-B87AF6C7320B}"/>
              </a:ext>
            </a:extLst>
          </p:cNvPr>
          <p:cNvGrpSpPr/>
          <p:nvPr/>
        </p:nvGrpSpPr>
        <p:grpSpPr>
          <a:xfrm>
            <a:off x="6065451" y="3571862"/>
            <a:ext cx="1034875" cy="1112521"/>
            <a:chOff x="10110648" y="2288816"/>
            <a:chExt cx="1034875" cy="111252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79B6A0-1F28-47FA-B381-11DAA2BB46F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111904" y="2296540"/>
              <a:ext cx="304324" cy="3068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1569516-B505-4F0C-AF13-BFC12C1D902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86236" y="2313228"/>
              <a:ext cx="735796" cy="6869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570EF2-884B-4A7C-8DE5-A98EC53633A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76316" y="2332130"/>
              <a:ext cx="1103541" cy="10348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B7E1768-09A6-45D8-A49D-3E032CFE5D09}"/>
              </a:ext>
            </a:extLst>
          </p:cNvPr>
          <p:cNvGrpSpPr/>
          <p:nvPr/>
        </p:nvGrpSpPr>
        <p:grpSpPr>
          <a:xfrm rot="16200000">
            <a:off x="3635966" y="3507779"/>
            <a:ext cx="971678" cy="1099843"/>
            <a:chOff x="3635966" y="3558579"/>
            <a:chExt cx="971678" cy="109984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A098AC-A70D-48AB-9BBD-F0012C1F7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13167" y="4355067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964F71-B1B2-40B7-9A1E-EBBF714F2AB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921428" y="3972206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459B10C-73CB-4483-A3C5-B9556B800C5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76322" y="3618223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EA53B-C502-49A0-9903-BAA48762D534}"/>
              </a:ext>
            </a:extLst>
          </p:cNvPr>
          <p:cNvGrpSpPr/>
          <p:nvPr/>
        </p:nvGrpSpPr>
        <p:grpSpPr>
          <a:xfrm>
            <a:off x="6065451" y="1374751"/>
            <a:ext cx="1099843" cy="971678"/>
            <a:chOff x="10074283" y="117698"/>
            <a:chExt cx="1099843" cy="97167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CAFAB99-2EB6-4F5A-8711-C4891F9C884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83161" y="801278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BCBEFA-C448-4384-9752-22B5CDE8B75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74283" y="444355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547A711-E74D-4A32-B300-8DDD65F0CEA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83161" y="117698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30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457809-78AC-4EB5-A0E3-39BA091FF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43725"/>
              </p:ext>
            </p:extLst>
          </p:nvPr>
        </p:nvGraphicFramePr>
        <p:xfrm>
          <a:off x="3342441" y="2412592"/>
          <a:ext cx="1294297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63423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15437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15437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25A75E-BE7E-41F5-AF3A-D767E7C90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07002"/>
              </p:ext>
            </p:extLst>
          </p:nvPr>
        </p:nvGraphicFramePr>
        <p:xfrm>
          <a:off x="4721441" y="2412592"/>
          <a:ext cx="129429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432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19876E-DAF7-4EBB-B2A3-DD5DCB25A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29628"/>
              </p:ext>
            </p:extLst>
          </p:nvPr>
        </p:nvGraphicFramePr>
        <p:xfrm>
          <a:off x="4721441" y="1185275"/>
          <a:ext cx="129429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432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77AA3B-A0F4-4F1D-8EA4-0F9AF1F2B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11222"/>
              </p:ext>
            </p:extLst>
          </p:nvPr>
        </p:nvGraphicFramePr>
        <p:xfrm>
          <a:off x="4721441" y="3636464"/>
          <a:ext cx="129429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432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48E248-DE85-4587-B359-6DFEDCB14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88228"/>
              </p:ext>
            </p:extLst>
          </p:nvPr>
        </p:nvGraphicFramePr>
        <p:xfrm>
          <a:off x="6096000" y="2407375"/>
          <a:ext cx="129429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432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537C07-DC1B-4704-A87B-6F34C607B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05612"/>
              </p:ext>
            </p:extLst>
          </p:nvPr>
        </p:nvGraphicFramePr>
        <p:xfrm>
          <a:off x="7470559" y="2419629"/>
          <a:ext cx="129429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432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70D8156-D5B4-4940-A4DF-DD72FEBCE16F}"/>
              </a:ext>
            </a:extLst>
          </p:cNvPr>
          <p:cNvGrpSpPr/>
          <p:nvPr/>
        </p:nvGrpSpPr>
        <p:grpSpPr>
          <a:xfrm rot="5400000">
            <a:off x="3627088" y="1330081"/>
            <a:ext cx="1099843" cy="971678"/>
            <a:chOff x="3541403" y="5827381"/>
            <a:chExt cx="1099843" cy="97167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91BEFB-215F-40EB-9A06-AE09C9D5F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1512" y="5827381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CB61BF2-1DE9-46F3-A874-15673E6A3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835" y="5827381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D2D2E9-54BB-48AE-A20A-A61A5872CE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1403" y="5827382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049AC6-A9EC-4100-9902-B87AF6C7320B}"/>
              </a:ext>
            </a:extLst>
          </p:cNvPr>
          <p:cNvGrpSpPr/>
          <p:nvPr/>
        </p:nvGrpSpPr>
        <p:grpSpPr>
          <a:xfrm>
            <a:off x="6065451" y="3571862"/>
            <a:ext cx="1034875" cy="1112521"/>
            <a:chOff x="10110648" y="2288816"/>
            <a:chExt cx="1034875" cy="111252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79B6A0-1F28-47FA-B381-11DAA2BB46F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111904" y="2296540"/>
              <a:ext cx="304324" cy="3068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1569516-B505-4F0C-AF13-BFC12C1D902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86236" y="2313228"/>
              <a:ext cx="735796" cy="6869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570EF2-884B-4A7C-8DE5-A98EC53633A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76316" y="2332130"/>
              <a:ext cx="1103541" cy="10348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B7E1768-09A6-45D8-A49D-3E032CFE5D09}"/>
              </a:ext>
            </a:extLst>
          </p:cNvPr>
          <p:cNvGrpSpPr/>
          <p:nvPr/>
        </p:nvGrpSpPr>
        <p:grpSpPr>
          <a:xfrm rot="16200000">
            <a:off x="3635966" y="3507779"/>
            <a:ext cx="971678" cy="1099843"/>
            <a:chOff x="3635966" y="3558579"/>
            <a:chExt cx="971678" cy="109984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A098AC-A70D-48AB-9BBD-F0012C1F7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13167" y="4355067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964F71-B1B2-40B7-9A1E-EBBF714F2AB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921428" y="3972206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459B10C-73CB-4483-A3C5-B9556B800C5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76322" y="3618223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EA53B-C502-49A0-9903-BAA48762D534}"/>
              </a:ext>
            </a:extLst>
          </p:cNvPr>
          <p:cNvGrpSpPr/>
          <p:nvPr/>
        </p:nvGrpSpPr>
        <p:grpSpPr>
          <a:xfrm>
            <a:off x="6065451" y="1374751"/>
            <a:ext cx="1099843" cy="971678"/>
            <a:chOff x="10074283" y="117698"/>
            <a:chExt cx="1099843" cy="97167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CAFAB99-2EB6-4F5A-8711-C4891F9C884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83161" y="801278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BCBEFA-C448-4384-9752-22B5CDE8B75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74283" y="444355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547A711-E74D-4A32-B300-8DDD65F0CEA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83161" y="117698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E9B424-57EB-4597-8F95-5E46C8F1B65A}"/>
              </a:ext>
            </a:extLst>
          </p:cNvPr>
          <p:cNvSpPr txBox="1"/>
          <p:nvPr/>
        </p:nvSpPr>
        <p:spPr>
          <a:xfrm>
            <a:off x="9144000" y="2388092"/>
            <a:ext cx="2823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el" panose="02000506030000020004" pitchFamily="2" charset="0"/>
              </a:rPr>
              <a:t>Rotate right:</a:t>
            </a:r>
          </a:p>
          <a:p>
            <a:r>
              <a:rPr lang="en-US" dirty="0">
                <a:latin typeface="Abel" panose="02000506030000020004" pitchFamily="2" charset="0"/>
              </a:rPr>
              <a:t>Row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el" panose="02000506030000020004" pitchFamily="2" charset="0"/>
              </a:rPr>
              <a:t>9 – 20: </a:t>
            </a:r>
            <a:r>
              <a:rPr lang="en-US" dirty="0" err="1">
                <a:latin typeface="Abel" panose="02000506030000020004" pitchFamily="2" charset="0"/>
              </a:rPr>
              <a:t>shiftRight</a:t>
            </a:r>
            <a:r>
              <a:rPr lang="en-US" dirty="0">
                <a:latin typeface="Abel" panose="02000506030000020004" pitchFamily="2" charset="0"/>
              </a:rPr>
              <a:t>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el" panose="02000506030000020004" pitchFamily="2" charset="0"/>
              </a:rPr>
              <a:t>0 – 8: rotate CCW 90 degrees </a:t>
            </a:r>
          </a:p>
          <a:p>
            <a:r>
              <a:rPr lang="en-US" dirty="0">
                <a:latin typeface="Abel" panose="02000506030000020004" pitchFamily="2" charset="0"/>
              </a:rPr>
              <a:t>Row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el" panose="02000506030000020004" pitchFamily="2" charset="0"/>
              </a:rPr>
              <a:t>21 – 32 </a:t>
            </a:r>
            <a:r>
              <a:rPr lang="en-US" dirty="0" err="1">
                <a:latin typeface="Abel" panose="02000506030000020004" pitchFamily="2" charset="0"/>
              </a:rPr>
              <a:t>shiftRight</a:t>
            </a:r>
            <a:r>
              <a:rPr lang="en-US" dirty="0">
                <a:latin typeface="Abel" panose="02000506030000020004" pitchFamily="2" charset="0"/>
              </a:rPr>
              <a:t> x 3</a:t>
            </a:r>
          </a:p>
          <a:p>
            <a:r>
              <a:rPr lang="en-US" dirty="0">
                <a:latin typeface="Abel" panose="02000506030000020004" pitchFamily="2" charset="0"/>
              </a:rPr>
              <a:t>Row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el" panose="02000506030000020004" pitchFamily="2" charset="0"/>
              </a:rPr>
              <a:t>33 – 44 </a:t>
            </a:r>
            <a:r>
              <a:rPr lang="en-US" dirty="0" err="1">
                <a:latin typeface="Abel" panose="02000506030000020004" pitchFamily="2" charset="0"/>
              </a:rPr>
              <a:t>shiftRight</a:t>
            </a:r>
            <a:r>
              <a:rPr lang="en-US" dirty="0">
                <a:latin typeface="Abel" panose="02000506030000020004" pitchFamily="2" charset="0"/>
              </a:rPr>
              <a:t>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el" panose="02000506030000020004" pitchFamily="2" charset="0"/>
              </a:rPr>
              <a:t>45 – 53 rotate CW 90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5B9DD9-F05B-4EB0-A14B-EA54E85B430D}"/>
              </a:ext>
            </a:extLst>
          </p:cNvPr>
          <p:cNvSpPr/>
          <p:nvPr/>
        </p:nvSpPr>
        <p:spPr>
          <a:xfrm>
            <a:off x="10449017" y="2547890"/>
            <a:ext cx="1207364" cy="23081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B919F-04E9-42D6-8CEA-E902C57BE7A4}"/>
              </a:ext>
            </a:extLst>
          </p:cNvPr>
          <p:cNvSpPr txBox="1"/>
          <p:nvPr/>
        </p:nvSpPr>
        <p:spPr>
          <a:xfrm>
            <a:off x="409825" y="2442834"/>
            <a:ext cx="2823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el" panose="02000506030000020004" pitchFamily="2" charset="0"/>
              </a:rPr>
              <a:t>Rotate left:</a:t>
            </a:r>
          </a:p>
          <a:p>
            <a:r>
              <a:rPr lang="en-US" dirty="0">
                <a:latin typeface="Abel" panose="02000506030000020004" pitchFamily="2" charset="0"/>
              </a:rPr>
              <a:t>Row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el" panose="02000506030000020004" pitchFamily="2" charset="0"/>
              </a:rPr>
              <a:t>9 – 20: </a:t>
            </a:r>
            <a:r>
              <a:rPr lang="en-US" dirty="0" err="1">
                <a:latin typeface="Abel" panose="02000506030000020004" pitchFamily="2" charset="0"/>
              </a:rPr>
              <a:t>shiftLeft</a:t>
            </a:r>
            <a:r>
              <a:rPr lang="en-US" dirty="0">
                <a:latin typeface="Abel" panose="02000506030000020004" pitchFamily="2" charset="0"/>
              </a:rPr>
              <a:t>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el" panose="02000506030000020004" pitchFamily="2" charset="0"/>
              </a:rPr>
              <a:t>0 – 8: rotate CW 90 degrees </a:t>
            </a:r>
          </a:p>
          <a:p>
            <a:r>
              <a:rPr lang="en-US" dirty="0">
                <a:latin typeface="Abel" panose="02000506030000020004" pitchFamily="2" charset="0"/>
              </a:rPr>
              <a:t>Row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el" panose="02000506030000020004" pitchFamily="2" charset="0"/>
              </a:rPr>
              <a:t>21 – 32 </a:t>
            </a:r>
            <a:r>
              <a:rPr lang="en-US" dirty="0" err="1">
                <a:latin typeface="Abel" panose="02000506030000020004" pitchFamily="2" charset="0"/>
              </a:rPr>
              <a:t>shiftLeft</a:t>
            </a:r>
            <a:r>
              <a:rPr lang="en-US" dirty="0">
                <a:latin typeface="Abel" panose="02000506030000020004" pitchFamily="2" charset="0"/>
              </a:rPr>
              <a:t> x 3</a:t>
            </a:r>
          </a:p>
          <a:p>
            <a:r>
              <a:rPr lang="en-US" dirty="0">
                <a:latin typeface="Abel" panose="02000506030000020004" pitchFamily="2" charset="0"/>
              </a:rPr>
              <a:t>Row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el" panose="02000506030000020004" pitchFamily="2" charset="0"/>
              </a:rPr>
              <a:t>33 – 44 </a:t>
            </a:r>
            <a:r>
              <a:rPr lang="en-US" dirty="0" err="1">
                <a:latin typeface="Abel" panose="02000506030000020004" pitchFamily="2" charset="0"/>
              </a:rPr>
              <a:t>shiftLeft</a:t>
            </a:r>
            <a:r>
              <a:rPr lang="en-US" dirty="0">
                <a:latin typeface="Abel" panose="02000506030000020004" pitchFamily="2" charset="0"/>
              </a:rPr>
              <a:t>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el" panose="02000506030000020004" pitchFamily="2" charset="0"/>
              </a:rPr>
              <a:t>45 – 53 rotate CCW 90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52FFB70-7B5A-4845-888E-A5386A09225A}"/>
              </a:ext>
            </a:extLst>
          </p:cNvPr>
          <p:cNvSpPr/>
          <p:nvPr/>
        </p:nvSpPr>
        <p:spPr>
          <a:xfrm rot="10800000">
            <a:off x="1714842" y="2602632"/>
            <a:ext cx="1207364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3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B2953-C23B-4D9B-9C6B-96656091F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73587"/>
              </p:ext>
            </p:extLst>
          </p:nvPr>
        </p:nvGraphicFramePr>
        <p:xfrm>
          <a:off x="3342441" y="2412592"/>
          <a:ext cx="1294297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63423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15437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15437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67BB98-EB5A-4CCD-ADE9-389C911EE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70007"/>
              </p:ext>
            </p:extLst>
          </p:nvPr>
        </p:nvGraphicFramePr>
        <p:xfrm>
          <a:off x="4721441" y="2412592"/>
          <a:ext cx="129429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432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1761C6-7F52-43BA-A823-4A2C8FF24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46426"/>
              </p:ext>
            </p:extLst>
          </p:nvPr>
        </p:nvGraphicFramePr>
        <p:xfrm>
          <a:off x="4721441" y="1185275"/>
          <a:ext cx="129429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432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A543DF-BBA8-47CC-937B-0256FB60B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93922"/>
              </p:ext>
            </p:extLst>
          </p:nvPr>
        </p:nvGraphicFramePr>
        <p:xfrm>
          <a:off x="4721441" y="3636464"/>
          <a:ext cx="129429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432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1D03AF-EF87-4225-B857-A66533BDF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07208"/>
              </p:ext>
            </p:extLst>
          </p:nvPr>
        </p:nvGraphicFramePr>
        <p:xfrm>
          <a:off x="6096000" y="2407375"/>
          <a:ext cx="129429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432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BDFC11-E570-4A89-A31C-F117612D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5668"/>
              </p:ext>
            </p:extLst>
          </p:nvPr>
        </p:nvGraphicFramePr>
        <p:xfrm>
          <a:off x="7470559" y="2419629"/>
          <a:ext cx="129429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432">
                  <a:extLst>
                    <a:ext uri="{9D8B030D-6E8A-4147-A177-3AD203B41FA5}">
                      <a16:colId xmlns:a16="http://schemas.microsoft.com/office/drawing/2014/main" val="1038572778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574731819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37022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504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12DF4E3-22C7-4B09-80C9-B80D58E560D3}"/>
              </a:ext>
            </a:extLst>
          </p:cNvPr>
          <p:cNvGrpSpPr/>
          <p:nvPr/>
        </p:nvGrpSpPr>
        <p:grpSpPr>
          <a:xfrm rot="5400000">
            <a:off x="3627088" y="1330081"/>
            <a:ext cx="1099843" cy="971678"/>
            <a:chOff x="3541403" y="5827381"/>
            <a:chExt cx="1099843" cy="97167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25CB22-799A-469C-BDC5-771179E573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1512" y="5827381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936B448-1E57-474F-8E56-6C25D254F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835" y="5827381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09BB32-CB94-441D-87D2-2E29E351A0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1403" y="5827382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1079DA-48E4-4B4F-8F82-84F31F19C14B}"/>
              </a:ext>
            </a:extLst>
          </p:cNvPr>
          <p:cNvGrpSpPr/>
          <p:nvPr/>
        </p:nvGrpSpPr>
        <p:grpSpPr>
          <a:xfrm>
            <a:off x="6065451" y="3571862"/>
            <a:ext cx="1034875" cy="1112521"/>
            <a:chOff x="10110648" y="2288816"/>
            <a:chExt cx="1034875" cy="111252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2D0C10-B5B5-42D7-9A96-43A48D8CB4D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111904" y="2296540"/>
              <a:ext cx="304324" cy="3068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5390A3-0AEB-420F-8377-1C9296D842FD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86236" y="2313228"/>
              <a:ext cx="735796" cy="6869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6470D5-2158-4023-926C-372B4AABDAA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76316" y="2332130"/>
              <a:ext cx="1103541" cy="10348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496348-5471-4498-914B-A98689D89F4A}"/>
              </a:ext>
            </a:extLst>
          </p:cNvPr>
          <p:cNvGrpSpPr/>
          <p:nvPr/>
        </p:nvGrpSpPr>
        <p:grpSpPr>
          <a:xfrm rot="16200000">
            <a:off x="3635966" y="3507779"/>
            <a:ext cx="971678" cy="1099843"/>
            <a:chOff x="3635966" y="3558579"/>
            <a:chExt cx="971678" cy="109984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95C71A-9670-471C-B966-AA6C8F5D1D8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13167" y="4355067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B7B7A7-02EE-4C73-878C-ACA452BE63F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921428" y="3972206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6A02FC5-C227-4D63-9F5A-60057EFC10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76322" y="3618223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215EF2-9108-4061-9D05-AF90F42877C1}"/>
              </a:ext>
            </a:extLst>
          </p:cNvPr>
          <p:cNvGrpSpPr/>
          <p:nvPr/>
        </p:nvGrpSpPr>
        <p:grpSpPr>
          <a:xfrm>
            <a:off x="6065451" y="1374751"/>
            <a:ext cx="1099843" cy="971678"/>
            <a:chOff x="10074283" y="117698"/>
            <a:chExt cx="1099843" cy="97167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C73F7F-2862-4E6E-B92E-BDC44AE61FD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83161" y="801278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374BF9D-26CC-4809-BBF5-DFE2E85BB61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74283" y="444355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E0D3C9-732E-418C-896C-E82FA1099C2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83161" y="117698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6D4BCE9-057B-4108-B20A-C1A166054DAC}"/>
              </a:ext>
            </a:extLst>
          </p:cNvPr>
          <p:cNvSpPr txBox="1"/>
          <p:nvPr/>
        </p:nvSpPr>
        <p:spPr>
          <a:xfrm>
            <a:off x="221942" y="186431"/>
            <a:ext cx="2932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UP:</a:t>
            </a:r>
          </a:p>
          <a:p>
            <a:r>
              <a:rPr lang="en-US" dirty="0"/>
              <a:t>Green left: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0 3 6 12 24 36 45 48 51 </a:t>
            </a:r>
            <a:r>
              <a:rPr lang="en-US" dirty="0" err="1"/>
              <a:t>shiftUp</a:t>
            </a:r>
            <a:r>
              <a:rPr lang="en-US" dirty="0"/>
              <a:t>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– 11, 21 – 23, 33 – 35 rotate CCW 90 degrees</a:t>
            </a:r>
          </a:p>
          <a:p>
            <a:r>
              <a:rPr lang="en-US" dirty="0"/>
              <a:t>Green Middle: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1 4 7 13 25 37 46 49 52 </a:t>
            </a:r>
            <a:r>
              <a:rPr lang="en-US" dirty="0" err="1"/>
              <a:t>shiftUp</a:t>
            </a:r>
            <a:r>
              <a:rPr lang="en-US" dirty="0"/>
              <a:t> x 3</a:t>
            </a:r>
          </a:p>
        </p:txBody>
      </p:sp>
    </p:spTree>
    <p:extLst>
      <p:ext uri="{BB962C8B-B14F-4D97-AF65-F5344CB8AC3E}">
        <p14:creationId xmlns:p14="http://schemas.microsoft.com/office/powerpoint/2010/main" val="415019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361</Words>
  <Application>Microsoft Office PowerPoint</Application>
  <PresentationFormat>Widescreen</PresentationFormat>
  <Paragraphs>252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Abel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</dc:creator>
  <cp:lastModifiedBy>E</cp:lastModifiedBy>
  <cp:revision>17</cp:revision>
  <dcterms:created xsi:type="dcterms:W3CDTF">2019-02-06T21:40:44Z</dcterms:created>
  <dcterms:modified xsi:type="dcterms:W3CDTF">2019-02-12T05:09:10Z</dcterms:modified>
</cp:coreProperties>
</file>