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11DA-D045-486A-ADB8-A8CC9ABB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73D1-038C-4C1D-9903-DC7ADBD5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35EF-15AF-42E3-83E2-6E08955E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9BDE-0A86-4686-90B8-B54357D0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5945-82B7-4390-A319-4375A40D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E006-92F2-4B26-9C7C-64AF2E9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DF3D9-8AA3-4918-9729-919EC393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D33A-4001-473B-8728-ABF5F432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741E-AF76-47D7-8431-7BBEF55C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59FF-C99C-41C9-9E5B-42C44318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9D720-AD87-4EF5-AFD5-4464644CF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21DA4-A2C4-4333-8681-B67F70303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2F47A-3061-4C4A-9684-873FDED5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E434-38D2-45BE-B3A1-B47113D5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E9C5-0A0E-45D6-A2AD-A9048100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F810-3465-4639-A45D-AF2CC73F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0D14-6B05-47ED-9DB2-56EDE1E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DA02-653C-493A-A52B-3BC2FE69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C743-A523-4446-982F-28838373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BD8C-1F2A-4C14-AF90-FA63E785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075-C952-4FDF-AE2B-1472F686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2161-2745-4B6F-B852-D6B76DF5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426-27C0-4F8A-B21E-995D06C0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39F3-8A23-4508-9946-22FFCA3B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1480-D4CE-4A7B-B62E-6B6D0F84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E6A5-C854-443A-BF46-241DEDD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8FA4-DBC9-4071-AFB8-2583CABF1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0B5F-37FC-4F8E-B4F5-6ABF97BA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F66D6-B28F-49B3-81FA-6BD566AA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D88D-E58E-4F3C-837F-9C5D9792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48B1-CDE3-48E0-8ABB-F9D0F92D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987C-5083-42FB-B3EA-38B42636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F148-1C60-477E-BD62-C4DEA58F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3D6D9-6E14-4A2A-9513-F0833BE2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859B0-9B50-4616-B12F-F883C4CB0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C0793-1C8D-499A-8084-097089A4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EB50D-0067-4031-92A1-4CE97F0C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344E-68BB-4CD7-A550-B8DA85F3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3A76D-BCC2-4424-9896-954BBB27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E0D-4A32-41FB-96F4-2F8354FE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79DC2-CB30-4F98-90F4-87A783F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F22DC-C676-466B-A947-5639DC43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600D1-41A5-41A9-8520-A6D0B90C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5039D-6336-4E4F-AE29-C75C8C1A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B8746-8AA4-4D79-B664-71523026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1BE9-2CCC-4836-A8EA-DEB3457E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5D12-9EE8-4F3E-B9B1-31554E5F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C821-880B-4C58-8B14-7C4BC776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F555E-DA90-4440-AC8D-E37D6CE38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CB88-EC04-4C59-BF8B-A8AD1080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AFC79-48DE-4933-87C2-AAFF3FB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5C3A-E0D2-4F78-B464-39F0A7C4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0D4-8762-46E1-B375-B6CB9C5A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AA518-70E1-4FEE-8926-63D64ABA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ED0F-A0A4-4ED8-B053-082062FF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0586-79D3-4AE1-B232-9B19E17E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286E3-7256-4AAC-BC61-64A2E635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688E-108F-4E00-A541-D4D7CB2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7EB1-1827-4B38-A1F7-D764E038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FD80-A123-4EEA-88CC-39CB9285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DED8-5D33-4B57-B0ED-B1EAB4AC2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97E8-1690-4273-9E1B-57559420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F1FD-40CD-4D6E-9288-B98559B21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41162"/>
                  </p:ext>
                </p:extLst>
              </p:nvPr>
            </p:nvGraphicFramePr>
            <p:xfrm>
              <a:off x="5236840" y="1030385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41162"/>
                  </p:ext>
                </p:extLst>
              </p:nvPr>
            </p:nvGraphicFramePr>
            <p:xfrm>
              <a:off x="5236840" y="1030385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3115" r="-1947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3115" r="-114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3115" r="-1617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13115" r="-1947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13115" r="-114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13115" r="-1617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213115" r="-1947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213115" r="-114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213115" r="-1617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820828"/>
                  </p:ext>
                </p:extLst>
              </p:nvPr>
            </p:nvGraphicFramePr>
            <p:xfrm>
              <a:off x="5236840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820828"/>
                  </p:ext>
                </p:extLst>
              </p:nvPr>
            </p:nvGraphicFramePr>
            <p:xfrm>
              <a:off x="5236840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111475" r="-2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111475" r="-1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111475" r="-154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211475" r="-2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211475" r="-1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211475" r="-154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742682"/>
                  </p:ext>
                </p:extLst>
              </p:nvPr>
            </p:nvGraphicFramePr>
            <p:xfrm>
              <a:off x="3862281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742682"/>
                  </p:ext>
                </p:extLst>
              </p:nvPr>
            </p:nvGraphicFramePr>
            <p:xfrm>
              <a:off x="3862281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1475" r="-2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1475" r="-1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1475" r="-169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21147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21147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21147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997694"/>
                  </p:ext>
                </p:extLst>
              </p:nvPr>
            </p:nvGraphicFramePr>
            <p:xfrm>
              <a:off x="6611399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997694"/>
                  </p:ext>
                </p:extLst>
              </p:nvPr>
            </p:nvGraphicFramePr>
            <p:xfrm>
              <a:off x="6611399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11475" r="-2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11475" r="-1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11475" r="-169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21147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21147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21147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2646213"/>
                  </p:ext>
                </p:extLst>
              </p:nvPr>
            </p:nvGraphicFramePr>
            <p:xfrm>
              <a:off x="5236840" y="342275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2646213"/>
                  </p:ext>
                </p:extLst>
              </p:nvPr>
            </p:nvGraphicFramePr>
            <p:xfrm>
              <a:off x="5236840" y="342275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11475" r="-2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11475" r="-1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11475" r="-154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211475" r="-2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211475" r="-1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211475" r="-154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833992"/>
                  </p:ext>
                </p:extLst>
              </p:nvPr>
            </p:nvGraphicFramePr>
            <p:xfrm>
              <a:off x="5236840" y="462403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833992"/>
                  </p:ext>
                </p:extLst>
              </p:nvPr>
            </p:nvGraphicFramePr>
            <p:xfrm>
              <a:off x="5236840" y="462403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109677" r="-2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109677" r="-1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109677" r="-1549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213115" r="-2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213115" r="-1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213115" r="-1549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19C19D5-2702-48BF-8318-ABF6C8F9C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9143160"/>
                  </p:ext>
                </p:extLst>
              </p:nvPr>
            </p:nvGraphicFramePr>
            <p:xfrm>
              <a:off x="5236841" y="613130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19C19D5-2702-48BF-8318-ABF6C8F9C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9143160"/>
                  </p:ext>
                </p:extLst>
              </p:nvPr>
            </p:nvGraphicFramePr>
            <p:xfrm>
              <a:off x="5236841" y="613130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408" t="-1613" r="-2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08" t="-1613" r="-1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408" t="-1613" r="-563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B395599-A450-4FEA-A8E7-1996A1861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045118"/>
                  </p:ext>
                </p:extLst>
              </p:nvPr>
            </p:nvGraphicFramePr>
            <p:xfrm>
              <a:off x="5236840" y="5800747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B395599-A450-4FEA-A8E7-1996A1861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045118"/>
                  </p:ext>
                </p:extLst>
              </p:nvPr>
            </p:nvGraphicFramePr>
            <p:xfrm>
              <a:off x="5236840" y="5800747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08" t="-1613" r="-2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408" t="-1613" r="-1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408" t="-1613" r="-563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2653AD4-3101-44B1-A275-E6DA17DC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791609"/>
                  </p:ext>
                </p:extLst>
              </p:nvPr>
            </p:nvGraphicFramePr>
            <p:xfrm>
              <a:off x="3373515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39132223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0245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35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27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2653AD4-3101-44B1-A275-E6DA17DC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791609"/>
                  </p:ext>
                </p:extLst>
              </p:nvPr>
            </p:nvGraphicFramePr>
            <p:xfrm>
              <a:off x="3373515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39132223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1639" r="-588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0245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101639" r="-588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35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201639" r="-588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27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4436ACA0-29E6-4708-8852-DA00E3E6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06241"/>
                  </p:ext>
                </p:extLst>
              </p:nvPr>
            </p:nvGraphicFramePr>
            <p:xfrm>
              <a:off x="7985958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1307092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2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463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196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4436ACA0-29E6-4708-8852-DA00E3E6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06241"/>
                  </p:ext>
                </p:extLst>
              </p:nvPr>
            </p:nvGraphicFramePr>
            <p:xfrm>
              <a:off x="7985958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1307092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1639" r="-588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2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101639" r="-588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463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201639" r="-588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196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91BEFB-215F-40EB-9A06-AE09C9D5F1EB}"/>
              </a:ext>
            </a:extLst>
          </p:cNvPr>
          <p:cNvCxnSpPr>
            <a:cxnSpLocks/>
          </p:cNvCxnSpPr>
          <p:nvPr/>
        </p:nvCxnSpPr>
        <p:spPr>
          <a:xfrm flipH="1" flipV="1">
            <a:off x="4900472" y="3360627"/>
            <a:ext cx="300856" cy="288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1BF2-1DE9-46F3-A874-15673E6A3545}"/>
              </a:ext>
            </a:extLst>
          </p:cNvPr>
          <p:cNvCxnSpPr>
            <a:cxnSpLocks/>
          </p:cNvCxnSpPr>
          <p:nvPr/>
        </p:nvCxnSpPr>
        <p:spPr>
          <a:xfrm flipH="1" flipV="1">
            <a:off x="4482795" y="3360627"/>
            <a:ext cx="727411" cy="64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D2D2E9-54BB-48AE-A20A-A61A5872CE8C}"/>
              </a:ext>
            </a:extLst>
          </p:cNvPr>
          <p:cNvCxnSpPr>
            <a:cxnSpLocks/>
          </p:cNvCxnSpPr>
          <p:nvPr/>
        </p:nvCxnSpPr>
        <p:spPr>
          <a:xfrm flipH="1" flipV="1">
            <a:off x="4110363" y="3360628"/>
            <a:ext cx="1090965" cy="9716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011FE1-57B8-4849-B3C6-D53D7A3136F8}"/>
              </a:ext>
            </a:extLst>
          </p:cNvPr>
          <p:cNvGrpSpPr/>
          <p:nvPr/>
        </p:nvGrpSpPr>
        <p:grpSpPr>
          <a:xfrm rot="16200000">
            <a:off x="6556465" y="3406488"/>
            <a:ext cx="1112521" cy="1034874"/>
            <a:chOff x="6846166" y="3513027"/>
            <a:chExt cx="1099843" cy="9716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79B6A0-1F28-47FA-B381-11DAA2BB46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6275" y="3513027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569516-B505-4F0C-AF13-BFC12C1D9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8598" y="3513027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570EF2-884B-4A7C-8DE5-A98EC5363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6166" y="3513028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2EAFDC-964D-46DC-889D-412E27C58CFA}"/>
              </a:ext>
            </a:extLst>
          </p:cNvPr>
          <p:cNvGrpSpPr/>
          <p:nvPr/>
        </p:nvGrpSpPr>
        <p:grpSpPr>
          <a:xfrm rot="5400000">
            <a:off x="4140843" y="1155907"/>
            <a:ext cx="1099843" cy="971678"/>
            <a:chOff x="3846203" y="962867"/>
            <a:chExt cx="1099843" cy="97167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A098AC-A70D-48AB-9BBD-F0012C1F7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6312" y="962867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964F71-B1B2-40B7-9A1E-EBBF714F2A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635" y="962867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459B10C-73CB-4483-A3C5-B9556B800C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6203" y="962868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5557BC-2F80-46A2-B1B4-C4E6C791E45C}"/>
              </a:ext>
            </a:extLst>
          </p:cNvPr>
          <p:cNvGrpSpPr/>
          <p:nvPr/>
        </p:nvGrpSpPr>
        <p:grpSpPr>
          <a:xfrm rot="10800000">
            <a:off x="6558923" y="1196547"/>
            <a:ext cx="1099843" cy="971678"/>
            <a:chOff x="3846203" y="962867"/>
            <a:chExt cx="1099843" cy="97167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CAFAB99-2EB6-4F5A-8711-C4891F9C8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6312" y="962867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BCBEFA-C448-4384-9752-22B5CDE8B7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635" y="962867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47A711-E74D-4A32-B300-8DDD65F0C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6203" y="962868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56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66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</dc:creator>
  <cp:lastModifiedBy>E</cp:lastModifiedBy>
  <cp:revision>10</cp:revision>
  <dcterms:created xsi:type="dcterms:W3CDTF">2019-02-06T21:40:44Z</dcterms:created>
  <dcterms:modified xsi:type="dcterms:W3CDTF">2019-02-06T22:11:59Z</dcterms:modified>
</cp:coreProperties>
</file>